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"/>
            <a:ext cx="3467100" cy="51419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3384550" cy="959485"/>
          </a:xfrm>
          <a:custGeom>
            <a:avLst/>
            <a:gdLst/>
            <a:ahLst/>
            <a:cxnLst/>
            <a:rect l="l" t="t" r="r" b="b"/>
            <a:pathLst>
              <a:path w="3384550" h="959485">
                <a:moveTo>
                  <a:pt x="0" y="959226"/>
                </a:moveTo>
                <a:lnTo>
                  <a:pt x="3384285" y="959226"/>
                </a:lnTo>
                <a:lnTo>
                  <a:pt x="3384285" y="0"/>
                </a:lnTo>
                <a:lnTo>
                  <a:pt x="0" y="0"/>
                </a:lnTo>
                <a:lnTo>
                  <a:pt x="0" y="95922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71749"/>
            <a:ext cx="3384359" cy="25717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7742" y="4469588"/>
            <a:ext cx="228318" cy="212651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959227"/>
            <a:ext cx="3384550" cy="1755139"/>
          </a:xfrm>
          <a:custGeom>
            <a:avLst/>
            <a:gdLst/>
            <a:ahLst/>
            <a:cxnLst/>
            <a:rect l="l" t="t" r="r" b="b"/>
            <a:pathLst>
              <a:path w="3384550" h="1755139">
                <a:moveTo>
                  <a:pt x="3384285" y="0"/>
                </a:moveTo>
                <a:lnTo>
                  <a:pt x="0" y="0"/>
                </a:lnTo>
                <a:lnTo>
                  <a:pt x="0" y="1754636"/>
                </a:lnTo>
                <a:lnTo>
                  <a:pt x="3384285" y="1754636"/>
                </a:lnTo>
                <a:lnTo>
                  <a:pt x="338428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7616" y="582227"/>
            <a:ext cx="6588767" cy="33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B577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B577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"/>
            <a:ext cx="3467100" cy="51419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3384550" cy="959485"/>
          </a:xfrm>
          <a:custGeom>
            <a:avLst/>
            <a:gdLst/>
            <a:ahLst/>
            <a:cxnLst/>
            <a:rect l="l" t="t" r="r" b="b"/>
            <a:pathLst>
              <a:path w="3384550" h="959485">
                <a:moveTo>
                  <a:pt x="0" y="959226"/>
                </a:moveTo>
                <a:lnTo>
                  <a:pt x="3384285" y="959226"/>
                </a:lnTo>
                <a:lnTo>
                  <a:pt x="3384285" y="0"/>
                </a:lnTo>
                <a:lnTo>
                  <a:pt x="0" y="0"/>
                </a:lnTo>
                <a:lnTo>
                  <a:pt x="0" y="95922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71749"/>
            <a:ext cx="3384359" cy="25717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7742" y="4469588"/>
            <a:ext cx="228318" cy="212651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959227"/>
            <a:ext cx="3384550" cy="1755139"/>
          </a:xfrm>
          <a:custGeom>
            <a:avLst/>
            <a:gdLst/>
            <a:ahLst/>
            <a:cxnLst/>
            <a:rect l="l" t="t" r="r" b="b"/>
            <a:pathLst>
              <a:path w="3384550" h="1755139">
                <a:moveTo>
                  <a:pt x="3384285" y="0"/>
                </a:moveTo>
                <a:lnTo>
                  <a:pt x="0" y="0"/>
                </a:lnTo>
                <a:lnTo>
                  <a:pt x="0" y="1754636"/>
                </a:lnTo>
                <a:lnTo>
                  <a:pt x="3384285" y="1754636"/>
                </a:lnTo>
                <a:lnTo>
                  <a:pt x="338428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B577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66367"/>
            <a:ext cx="9144000" cy="521334"/>
          </a:xfrm>
          <a:custGeom>
            <a:avLst/>
            <a:gdLst/>
            <a:ahLst/>
            <a:cxnLst/>
            <a:rect l="l" t="t" r="r" b="b"/>
            <a:pathLst>
              <a:path w="9144000" h="521334">
                <a:moveTo>
                  <a:pt x="9143999" y="0"/>
                </a:moveTo>
                <a:lnTo>
                  <a:pt x="0" y="0"/>
                </a:lnTo>
                <a:lnTo>
                  <a:pt x="0" y="521006"/>
                </a:lnTo>
                <a:lnTo>
                  <a:pt x="9143999" y="521006"/>
                </a:lnTo>
                <a:lnTo>
                  <a:pt x="914399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B577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176" y="333053"/>
            <a:ext cx="8549646" cy="334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B577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hyperlink" Target="http://www.intellipaat.com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48.png"/><Relationship Id="rId4" Type="http://schemas.openxmlformats.org/officeDocument/2006/relationships/hyperlink" Target="http://www.intellipaat.com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49.png"/><Relationship Id="rId4" Type="http://schemas.openxmlformats.org/officeDocument/2006/relationships/hyperlink" Target="http://www.intellipaat.com/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50.png"/><Relationship Id="rId4" Type="http://schemas.openxmlformats.org/officeDocument/2006/relationships/hyperlink" Target="http://www.intellipaat.com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hyperlink" Target="http://www.intellipaat.com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hyperlink" Target="http://www.intellipaat.com/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image" Target="../media/image54.png"/><Relationship Id="rId4" Type="http://schemas.openxmlformats.org/officeDocument/2006/relationships/hyperlink" Target="http://www.intellipaat.com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hyperlink" Target="http://www.intellipaat.com/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hyperlink" Target="http://www.intellipaat.com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33.png"/><Relationship Id="rId6" Type="http://schemas.openxmlformats.org/officeDocument/2006/relationships/image" Target="../media/image55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hyperlink" Target="http://www.intellipaat.com/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hyperlink" Target="http://www.intellipaat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5.png"/><Relationship Id="rId29" Type="http://schemas.openxmlformats.org/officeDocument/2006/relationships/hyperlink" Target="http://www.intellipaat.com/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73.png"/><Relationship Id="rId4" Type="http://schemas.openxmlformats.org/officeDocument/2006/relationships/hyperlink" Target="http://www.intellipaat.com/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74.png"/><Relationship Id="rId7" Type="http://schemas.openxmlformats.org/officeDocument/2006/relationships/hyperlink" Target="http://www.intellipaat.com/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33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hyperlink" Target="http://www.intellipaat.com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33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Relationship Id="rId8" Type="http://schemas.openxmlformats.org/officeDocument/2006/relationships/hyperlink" Target="http://www.intellipaat.com/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hyperlink" Target="http://www.intellipaat.com/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image" Target="../media/image87.png"/><Relationship Id="rId5" Type="http://schemas.openxmlformats.org/officeDocument/2006/relationships/hyperlink" Target="http://www.intellipaat.com/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88.jp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81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hyperlink" Target="http://www.intellipaat.com/" TargetMode="Externa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88.jp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81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hyperlink" Target="http://www.intellipaat.com/" TargetMode="Externa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image" Target="../media/image100.png"/><Relationship Id="rId5" Type="http://schemas.openxmlformats.org/officeDocument/2006/relationships/hyperlink" Target="http://www.intellipaat.com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jpg"/><Relationship Id="rId4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hyperlink" Target="http://www.intellipaat.com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Relationship Id="rId3" Type="http://schemas.openxmlformats.org/officeDocument/2006/relationships/hyperlink" Target="http://www.intellipaat.com/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hyperlink" Target="http://www.intellipaat.com/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hyperlink" Target="http://www.intellipaat.com/" TargetMode="Externa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image" Target="../media/image120.jpg"/><Relationship Id="rId5" Type="http://schemas.openxmlformats.org/officeDocument/2006/relationships/hyperlink" Target="http://www.intellipaat.com/" TargetMode="Externa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hyperlink" Target="http://www.intellipaat.com/" TargetMode="Externa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Relationship Id="rId23" Type="http://schemas.openxmlformats.org/officeDocument/2006/relationships/image" Target="../media/image142.png"/><Relationship Id="rId24" Type="http://schemas.openxmlformats.org/officeDocument/2006/relationships/image" Target="../media/image143.png"/><Relationship Id="rId25" Type="http://schemas.openxmlformats.org/officeDocument/2006/relationships/image" Target="../media/image144.png"/><Relationship Id="rId26" Type="http://schemas.openxmlformats.org/officeDocument/2006/relationships/image" Target="../media/image145.png"/><Relationship Id="rId27" Type="http://schemas.openxmlformats.org/officeDocument/2006/relationships/image" Target="../media/image146.png"/><Relationship Id="rId28" Type="http://schemas.openxmlformats.org/officeDocument/2006/relationships/image" Target="../media/image147.png"/><Relationship Id="rId29" Type="http://schemas.openxmlformats.org/officeDocument/2006/relationships/image" Target="../media/image148.png"/><Relationship Id="rId30" Type="http://schemas.openxmlformats.org/officeDocument/2006/relationships/hyperlink" Target="http://www.intellipaat.com/" TargetMode="Externa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hyperlink" Target="http://www.intellipaat.com/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hyperlink" Target="http://www.intellipaat.com/" TargetMode="Externa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hyperlink" Target="http://www.intellipaat.com/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hyperlink" Target="http://www.intellipaat.com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149.png"/><Relationship Id="rId5" Type="http://schemas.openxmlformats.org/officeDocument/2006/relationships/hyperlink" Target="http://www.autodraw.com/" TargetMode="External"/><Relationship Id="rId6" Type="http://schemas.openxmlformats.org/officeDocument/2006/relationships/hyperlink" Target="http://www.intellipaat.com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6" Type="http://schemas.openxmlformats.org/officeDocument/2006/relationships/hyperlink" Target="http://www.intellipaat.com/" TargetMode="Externa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3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33.png"/><Relationship Id="rId4" Type="http://schemas.openxmlformats.org/officeDocument/2006/relationships/image" Target="../media/image153.jpg"/><Relationship Id="rId5" Type="http://schemas.openxmlformats.org/officeDocument/2006/relationships/hyperlink" Target="http://www.intellipaat.com/" TargetMode="Externa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54.png"/><Relationship Id="rId4" Type="http://schemas.openxmlformats.org/officeDocument/2006/relationships/hyperlink" Target="http://www.intellipaat.com/" TargetMode="Externa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8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hyperlink" Target="http://www.intellipaat.com/" TargetMode="Externa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156.jpg"/><Relationship Id="rId4" Type="http://schemas.openxmlformats.org/officeDocument/2006/relationships/image" Target="../media/image157.png"/><Relationship Id="rId5" Type="http://schemas.openxmlformats.org/officeDocument/2006/relationships/hyperlink" Target="mailto:sales@intellipaat.com" TargetMode="External"/><Relationship Id="rId6" Type="http://schemas.openxmlformats.org/officeDocument/2006/relationships/image" Target="../media/image158.png"/><Relationship Id="rId7" Type="http://schemas.openxmlformats.org/officeDocument/2006/relationships/image" Target="../media/image159.jpg"/><Relationship Id="rId8" Type="http://schemas.openxmlformats.org/officeDocument/2006/relationships/image" Target="../media/image1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39.jp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ntellipaat.com/" TargetMode="External"/><Relationship Id="rId3" Type="http://schemas.openxmlformats.org/officeDocument/2006/relationships/image" Target="../media/image43.jp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Relationship Id="rId7" Type="http://schemas.openxmlformats.org/officeDocument/2006/relationships/image" Target="../media/image4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hyperlink" Target="http://www.intellipaat.com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Relationship Id="rId7" Type="http://schemas.openxmlformats.org/officeDocument/2006/relationships/hyperlink" Target="http://www.intellipaat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055" y="2482566"/>
            <a:ext cx="3724890" cy="20087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186522"/>
            <a:ext cx="9144000" cy="894080"/>
          </a:xfrm>
          <a:custGeom>
            <a:avLst/>
            <a:gdLst/>
            <a:ahLst/>
            <a:cxnLst/>
            <a:rect l="l" t="t" r="r" b="b"/>
            <a:pathLst>
              <a:path w="9144000" h="894080">
                <a:moveTo>
                  <a:pt x="9143999" y="0"/>
                </a:moveTo>
                <a:lnTo>
                  <a:pt x="0" y="0"/>
                </a:lnTo>
                <a:lnTo>
                  <a:pt x="0" y="893493"/>
                </a:lnTo>
                <a:lnTo>
                  <a:pt x="9143999" y="893493"/>
                </a:lnTo>
                <a:lnTo>
                  <a:pt x="914399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170" y="1262948"/>
            <a:ext cx="6684009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395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39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39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39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7369" y="65275"/>
            <a:ext cx="1266822" cy="4459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258185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What</a:t>
            </a:r>
            <a:r>
              <a:rPr dirty="0" spc="-135"/>
              <a:t> </a:t>
            </a:r>
            <a:r>
              <a:rPr dirty="0" spc="25"/>
              <a:t>is</a:t>
            </a:r>
            <a:r>
              <a:rPr dirty="0" spc="-55"/>
              <a:t> </a:t>
            </a:r>
            <a:r>
              <a:rPr dirty="0" spc="10"/>
              <a:t>Machine</a:t>
            </a:r>
            <a:r>
              <a:rPr dirty="0" spc="-135"/>
              <a:t> </a:t>
            </a:r>
            <a:r>
              <a:rPr dirty="0" spc="25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65" y="1133475"/>
            <a:ext cx="5619734" cy="3162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258185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What</a:t>
            </a:r>
            <a:r>
              <a:rPr dirty="0" spc="-135"/>
              <a:t> </a:t>
            </a:r>
            <a:r>
              <a:rPr dirty="0" spc="25"/>
              <a:t>is</a:t>
            </a:r>
            <a:r>
              <a:rPr dirty="0" spc="-55"/>
              <a:t> </a:t>
            </a:r>
            <a:r>
              <a:rPr dirty="0" spc="10"/>
              <a:t>Machine</a:t>
            </a:r>
            <a:r>
              <a:rPr dirty="0" spc="-135"/>
              <a:t> </a:t>
            </a:r>
            <a:r>
              <a:rPr dirty="0" spc="25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8115" y="981075"/>
            <a:ext cx="5067300" cy="3924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4383" y="582227"/>
            <a:ext cx="32524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Ho</a:t>
            </a:r>
            <a:r>
              <a:rPr dirty="0" sz="2000" spc="20" b="1">
                <a:solidFill>
                  <a:srgbClr val="1B577B"/>
                </a:solidFill>
                <a:latin typeface="Arial"/>
                <a:cs typeface="Arial"/>
              </a:rPr>
              <a:t>w</a:t>
            </a:r>
            <a:r>
              <a:rPr dirty="0" sz="2000" spc="-5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do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e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s</a:t>
            </a:r>
            <a:r>
              <a:rPr dirty="0" sz="2000" spc="-13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-95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ac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h</a:t>
            </a:r>
            <a:r>
              <a:rPr dirty="0" sz="2000" spc="35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e</a:t>
            </a:r>
            <a:r>
              <a:rPr dirty="0" sz="2000" spc="-5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L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ea</a:t>
            </a:r>
            <a:r>
              <a:rPr dirty="0" sz="2000" spc="40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1574" y="57570"/>
            <a:ext cx="8992870" cy="4412615"/>
            <a:chOff x="151574" y="57570"/>
            <a:chExt cx="8992870" cy="4412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0712" y="1244681"/>
              <a:ext cx="5733287" cy="322490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1273" y="582227"/>
            <a:ext cx="47536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95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ac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h</a:t>
            </a:r>
            <a:r>
              <a:rPr dirty="0" sz="2000" spc="35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e</a:t>
            </a:r>
            <a:r>
              <a:rPr dirty="0" sz="2000" spc="-11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1B577B"/>
                </a:solidFill>
                <a:latin typeface="Arial"/>
                <a:cs typeface="Arial"/>
              </a:rPr>
              <a:t>w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or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k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s</a:t>
            </a:r>
            <a:r>
              <a:rPr dirty="0" sz="2000" spc="-18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b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ette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-7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1B577B"/>
                </a:solidFill>
                <a:latin typeface="Arial"/>
                <a:cs typeface="Arial"/>
              </a:rPr>
              <a:t>w</a:t>
            </a:r>
            <a:r>
              <a:rPr dirty="0" sz="2000" spc="35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th</a:t>
            </a:r>
            <a:r>
              <a:rPr dirty="0" sz="2000" spc="-14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2000" spc="165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o</a:t>
            </a:r>
            <a:r>
              <a:rPr dirty="0" sz="2000" spc="-30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e</a:t>
            </a:r>
            <a:r>
              <a:rPr dirty="0" sz="2000" spc="-18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d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ata…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85725" marR="81026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39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3950" spc="-10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1574" y="57570"/>
            <a:ext cx="8926195" cy="4133850"/>
            <a:chOff x="151574" y="57570"/>
            <a:chExt cx="8926195" cy="4133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7590" y="1238250"/>
              <a:ext cx="5619750" cy="29527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2187" y="376487"/>
            <a:ext cx="5507355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5" b="1">
                <a:solidFill>
                  <a:srgbClr val="1B577B"/>
                </a:solidFill>
                <a:latin typeface="Arial"/>
                <a:cs typeface="Arial"/>
              </a:rPr>
              <a:t>Who</a:t>
            </a:r>
            <a:r>
              <a:rPr dirty="0" sz="1850" spc="13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-5" b="1">
                <a:solidFill>
                  <a:srgbClr val="1B577B"/>
                </a:solidFill>
                <a:latin typeface="Arial"/>
                <a:cs typeface="Arial"/>
              </a:rPr>
              <a:t>knows</a:t>
            </a:r>
            <a:r>
              <a:rPr dirty="0" sz="1850" spc="16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-5" b="1">
                <a:solidFill>
                  <a:srgbClr val="1B577B"/>
                </a:solidFill>
                <a:latin typeface="Arial"/>
                <a:cs typeface="Arial"/>
              </a:rPr>
              <a:t>we</a:t>
            </a:r>
            <a:r>
              <a:rPr dirty="0" sz="1850" spc="85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15" b="1">
                <a:solidFill>
                  <a:srgbClr val="1B577B"/>
                </a:solidFill>
                <a:latin typeface="Arial"/>
                <a:cs typeface="Arial"/>
              </a:rPr>
              <a:t>are </a:t>
            </a:r>
            <a:r>
              <a:rPr dirty="0" sz="1850" spc="10" b="1">
                <a:solidFill>
                  <a:srgbClr val="1B577B"/>
                </a:solidFill>
                <a:latin typeface="Arial"/>
                <a:cs typeface="Arial"/>
              </a:rPr>
              <a:t>already</a:t>
            </a:r>
            <a:r>
              <a:rPr dirty="0" sz="1850" spc="9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5" b="1">
                <a:solidFill>
                  <a:srgbClr val="1B577B"/>
                </a:solidFill>
                <a:latin typeface="Arial"/>
                <a:cs typeface="Arial"/>
              </a:rPr>
              <a:t>training</a:t>
            </a:r>
            <a:r>
              <a:rPr dirty="0" sz="1850" spc="14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15" b="1">
                <a:solidFill>
                  <a:srgbClr val="1B577B"/>
                </a:solidFill>
                <a:latin typeface="Arial"/>
                <a:cs typeface="Arial"/>
              </a:rPr>
              <a:t>a</a:t>
            </a:r>
            <a:r>
              <a:rPr dirty="0" sz="1850" spc="1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850" spc="-5" b="1">
                <a:solidFill>
                  <a:srgbClr val="1B577B"/>
                </a:solidFill>
                <a:latin typeface="Arial"/>
                <a:cs typeface="Arial"/>
              </a:rPr>
              <a:t>machine…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85725" marR="81026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39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3950" spc="-10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19659" y="895334"/>
            <a:ext cx="2667000" cy="4029710"/>
            <a:chOff x="5019659" y="895334"/>
            <a:chExt cx="2667000" cy="4029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59" y="895334"/>
              <a:ext cx="2667000" cy="40290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286" y="1041739"/>
              <a:ext cx="2152269" cy="353403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775" y="482278"/>
            <a:ext cx="640461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36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3600" spc="10">
                <a:solidFill>
                  <a:srgbClr val="FFFFFF"/>
                </a:solidFill>
                <a:latin typeface="Calibri"/>
                <a:cs typeface="Calibri"/>
              </a:rPr>
              <a:t> popular</a:t>
            </a:r>
            <a:r>
              <a:rPr dirty="0" sz="3600" spc="-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MYTH!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313" y="1806495"/>
            <a:ext cx="3119384" cy="293220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98319" y="705734"/>
            <a:ext cx="1846580" cy="1135380"/>
          </a:xfrm>
          <a:custGeom>
            <a:avLst/>
            <a:gdLst/>
            <a:ahLst/>
            <a:cxnLst/>
            <a:rect l="l" t="t" r="r" b="b"/>
            <a:pathLst>
              <a:path w="1846579" h="1135380">
                <a:moveTo>
                  <a:pt x="1667896" y="0"/>
                </a:moveTo>
                <a:lnTo>
                  <a:pt x="0" y="724783"/>
                </a:lnTo>
                <a:lnTo>
                  <a:pt x="178429" y="1135136"/>
                </a:lnTo>
                <a:lnTo>
                  <a:pt x="1846325" y="410474"/>
                </a:lnTo>
                <a:lnTo>
                  <a:pt x="1667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742693" y="516126"/>
            <a:ext cx="2038985" cy="1576070"/>
            <a:chOff x="6742693" y="516126"/>
            <a:chExt cx="2038985" cy="1576070"/>
          </a:xfrm>
        </p:grpSpPr>
        <p:sp>
          <p:nvSpPr>
            <p:cNvPr id="6" name="object 6"/>
            <p:cNvSpPr/>
            <p:nvPr/>
          </p:nvSpPr>
          <p:spPr>
            <a:xfrm>
              <a:off x="6798319" y="705734"/>
              <a:ext cx="1846580" cy="1135380"/>
            </a:xfrm>
            <a:custGeom>
              <a:avLst/>
              <a:gdLst/>
              <a:ahLst/>
              <a:cxnLst/>
              <a:rect l="l" t="t" r="r" b="b"/>
              <a:pathLst>
                <a:path w="1846579" h="1135380">
                  <a:moveTo>
                    <a:pt x="0" y="724783"/>
                  </a:moveTo>
                  <a:lnTo>
                    <a:pt x="1667896" y="0"/>
                  </a:lnTo>
                  <a:lnTo>
                    <a:pt x="1846325" y="410474"/>
                  </a:lnTo>
                  <a:lnTo>
                    <a:pt x="178429" y="1135136"/>
                  </a:lnTo>
                  <a:lnTo>
                    <a:pt x="0" y="724783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693" y="516126"/>
              <a:ext cx="2038478" cy="15755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384550" cy="959485"/>
            </a:xfrm>
            <a:custGeom>
              <a:avLst/>
              <a:gdLst/>
              <a:ahLst/>
              <a:cxnLst/>
              <a:rect l="l" t="t" r="r" b="b"/>
              <a:pathLst>
                <a:path w="3384550" h="959485">
                  <a:moveTo>
                    <a:pt x="0" y="959226"/>
                  </a:moveTo>
                  <a:lnTo>
                    <a:pt x="3384285" y="959226"/>
                  </a:lnTo>
                  <a:lnTo>
                    <a:pt x="3384285" y="0"/>
                  </a:lnTo>
                  <a:lnTo>
                    <a:pt x="0" y="0"/>
                  </a:lnTo>
                  <a:lnTo>
                    <a:pt x="0" y="95922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1749"/>
              <a:ext cx="3384359" cy="2571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742" y="4469588"/>
              <a:ext cx="228318" cy="2126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495675">
              <a:lnSpc>
                <a:spcPct val="100000"/>
              </a:lnSpc>
              <a:spcBef>
                <a:spcPts val="125"/>
              </a:spcBef>
            </a:pPr>
            <a:r>
              <a:rPr dirty="0" spc="-25"/>
              <a:t>A</a:t>
            </a:r>
            <a:r>
              <a:rPr dirty="0" spc="5"/>
              <a:t>I</a:t>
            </a:r>
            <a:r>
              <a:rPr dirty="0" spc="5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20" b="0">
                <a:latin typeface="Times New Roman"/>
                <a:cs typeface="Times New Roman"/>
              </a:rPr>
              <a:t> </a:t>
            </a:r>
            <a:r>
              <a:rPr dirty="0" spc="-95"/>
              <a:t>M</a:t>
            </a:r>
            <a:r>
              <a:rPr dirty="0" spc="10"/>
              <a:t>ac</a:t>
            </a:r>
            <a:r>
              <a:rPr dirty="0" spc="40"/>
              <a:t>hin</a:t>
            </a:r>
            <a:r>
              <a:rPr dirty="0" spc="15"/>
              <a:t>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  <a:r>
              <a:rPr dirty="0" spc="-9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D</a:t>
            </a:r>
            <a:r>
              <a:rPr dirty="0" spc="10"/>
              <a:t>ee</a:t>
            </a:r>
            <a:r>
              <a:rPr dirty="0" spc="15"/>
              <a:t>p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</a:t>
            </a:r>
            <a:r>
              <a:rPr dirty="0" spc="-30"/>
              <a:t>in</a:t>
            </a:r>
            <a:r>
              <a:rPr dirty="0" spc="15"/>
              <a:t>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 b="1">
                <a:solidFill>
                  <a:srgbClr val="FFFFFF"/>
                </a:solidFill>
                <a:latin typeface="Arial"/>
                <a:cs typeface="Arial"/>
              </a:rPr>
              <a:t>Myth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54189" y="950732"/>
            <a:ext cx="3975100" cy="3995420"/>
            <a:chOff x="4354189" y="950732"/>
            <a:chExt cx="3975100" cy="3995420"/>
          </a:xfrm>
        </p:grpSpPr>
        <p:sp>
          <p:nvSpPr>
            <p:cNvPr id="12" name="object 12"/>
            <p:cNvSpPr/>
            <p:nvPr/>
          </p:nvSpPr>
          <p:spPr>
            <a:xfrm>
              <a:off x="4354189" y="950732"/>
              <a:ext cx="3975100" cy="3974465"/>
            </a:xfrm>
            <a:custGeom>
              <a:avLst/>
              <a:gdLst/>
              <a:ahLst/>
              <a:cxnLst/>
              <a:rect l="l" t="t" r="r" b="b"/>
              <a:pathLst>
                <a:path w="3975100" h="3974465">
                  <a:moveTo>
                    <a:pt x="1987295" y="0"/>
                  </a:moveTo>
                  <a:lnTo>
                    <a:pt x="1939012" y="575"/>
                  </a:lnTo>
                  <a:lnTo>
                    <a:pt x="1891012" y="2291"/>
                  </a:lnTo>
                  <a:lnTo>
                    <a:pt x="1843307" y="5136"/>
                  </a:lnTo>
                  <a:lnTo>
                    <a:pt x="1795910" y="9096"/>
                  </a:lnTo>
                  <a:lnTo>
                    <a:pt x="1748835" y="14158"/>
                  </a:lnTo>
                  <a:lnTo>
                    <a:pt x="1702095" y="20310"/>
                  </a:lnTo>
                  <a:lnTo>
                    <a:pt x="1655703" y="27537"/>
                  </a:lnTo>
                  <a:lnTo>
                    <a:pt x="1609671" y="35829"/>
                  </a:lnTo>
                  <a:lnTo>
                    <a:pt x="1564013" y="45170"/>
                  </a:lnTo>
                  <a:lnTo>
                    <a:pt x="1518742" y="55549"/>
                  </a:lnTo>
                  <a:lnTo>
                    <a:pt x="1473870" y="66952"/>
                  </a:lnTo>
                  <a:lnTo>
                    <a:pt x="1429411" y="79366"/>
                  </a:lnTo>
                  <a:lnTo>
                    <a:pt x="1385378" y="92779"/>
                  </a:lnTo>
                  <a:lnTo>
                    <a:pt x="1341783" y="107177"/>
                  </a:lnTo>
                  <a:lnTo>
                    <a:pt x="1298641" y="122547"/>
                  </a:lnTo>
                  <a:lnTo>
                    <a:pt x="1255963" y="138876"/>
                  </a:lnTo>
                  <a:lnTo>
                    <a:pt x="1213763" y="156152"/>
                  </a:lnTo>
                  <a:lnTo>
                    <a:pt x="1172053" y="174360"/>
                  </a:lnTo>
                  <a:lnTo>
                    <a:pt x="1130848" y="193489"/>
                  </a:lnTo>
                  <a:lnTo>
                    <a:pt x="1090159" y="213525"/>
                  </a:lnTo>
                  <a:lnTo>
                    <a:pt x="1050001" y="234456"/>
                  </a:lnTo>
                  <a:lnTo>
                    <a:pt x="1010385" y="256267"/>
                  </a:lnTo>
                  <a:lnTo>
                    <a:pt x="971325" y="278947"/>
                  </a:lnTo>
                  <a:lnTo>
                    <a:pt x="932834" y="302482"/>
                  </a:lnTo>
                  <a:lnTo>
                    <a:pt x="894925" y="326859"/>
                  </a:lnTo>
                  <a:lnTo>
                    <a:pt x="857610" y="352065"/>
                  </a:lnTo>
                  <a:lnTo>
                    <a:pt x="820904" y="378087"/>
                  </a:lnTo>
                  <a:lnTo>
                    <a:pt x="784819" y="404912"/>
                  </a:lnTo>
                  <a:lnTo>
                    <a:pt x="749368" y="432528"/>
                  </a:lnTo>
                  <a:lnTo>
                    <a:pt x="714563" y="460920"/>
                  </a:lnTo>
                  <a:lnTo>
                    <a:pt x="680419" y="490077"/>
                  </a:lnTo>
                  <a:lnTo>
                    <a:pt x="646948" y="519985"/>
                  </a:lnTo>
                  <a:lnTo>
                    <a:pt x="614162" y="550631"/>
                  </a:lnTo>
                  <a:lnTo>
                    <a:pt x="582076" y="582002"/>
                  </a:lnTo>
                  <a:lnTo>
                    <a:pt x="550702" y="614085"/>
                  </a:lnTo>
                  <a:lnTo>
                    <a:pt x="520053" y="646867"/>
                  </a:lnTo>
                  <a:lnTo>
                    <a:pt x="490142" y="680335"/>
                  </a:lnTo>
                  <a:lnTo>
                    <a:pt x="460982" y="714476"/>
                  </a:lnTo>
                  <a:lnTo>
                    <a:pt x="432586" y="749278"/>
                  </a:lnTo>
                  <a:lnTo>
                    <a:pt x="404967" y="784726"/>
                  </a:lnTo>
                  <a:lnTo>
                    <a:pt x="378139" y="820808"/>
                  </a:lnTo>
                  <a:lnTo>
                    <a:pt x="352114" y="857511"/>
                  </a:lnTo>
                  <a:lnTo>
                    <a:pt x="326904" y="894823"/>
                  </a:lnTo>
                  <a:lnTo>
                    <a:pt x="302524" y="932729"/>
                  </a:lnTo>
                  <a:lnTo>
                    <a:pt x="278987" y="971217"/>
                  </a:lnTo>
                  <a:lnTo>
                    <a:pt x="256304" y="1010275"/>
                  </a:lnTo>
                  <a:lnTo>
                    <a:pt x="234490" y="1049888"/>
                  </a:lnTo>
                  <a:lnTo>
                    <a:pt x="213557" y="1090044"/>
                  </a:lnTo>
                  <a:lnTo>
                    <a:pt x="193518" y="1130730"/>
                  </a:lnTo>
                  <a:lnTo>
                    <a:pt x="174386" y="1171933"/>
                  </a:lnTo>
                  <a:lnTo>
                    <a:pt x="156175" y="1213640"/>
                  </a:lnTo>
                  <a:lnTo>
                    <a:pt x="138897" y="1255838"/>
                  </a:lnTo>
                  <a:lnTo>
                    <a:pt x="122566" y="1298514"/>
                  </a:lnTo>
                  <a:lnTo>
                    <a:pt x="107193" y="1341655"/>
                  </a:lnTo>
                  <a:lnTo>
                    <a:pt x="92793" y="1385248"/>
                  </a:lnTo>
                  <a:lnTo>
                    <a:pt x="79379" y="1429280"/>
                  </a:lnTo>
                  <a:lnTo>
                    <a:pt x="66963" y="1473737"/>
                  </a:lnTo>
                  <a:lnTo>
                    <a:pt x="55558" y="1518608"/>
                  </a:lnTo>
                  <a:lnTo>
                    <a:pt x="45177" y="1563878"/>
                  </a:lnTo>
                  <a:lnTo>
                    <a:pt x="35834" y="1609535"/>
                  </a:lnTo>
                  <a:lnTo>
                    <a:pt x="27542" y="1655566"/>
                  </a:lnTo>
                  <a:lnTo>
                    <a:pt x="20313" y="1701958"/>
                  </a:lnTo>
                  <a:lnTo>
                    <a:pt x="14160" y="1748697"/>
                  </a:lnTo>
                  <a:lnTo>
                    <a:pt x="9097" y="1795772"/>
                  </a:lnTo>
                  <a:lnTo>
                    <a:pt x="5136" y="1843168"/>
                  </a:lnTo>
                  <a:lnTo>
                    <a:pt x="2291" y="1890874"/>
                  </a:lnTo>
                  <a:lnTo>
                    <a:pt x="575" y="1938875"/>
                  </a:lnTo>
                  <a:lnTo>
                    <a:pt x="0" y="1987158"/>
                  </a:lnTo>
                  <a:lnTo>
                    <a:pt x="575" y="2035442"/>
                  </a:lnTo>
                  <a:lnTo>
                    <a:pt x="2291" y="2083443"/>
                  </a:lnTo>
                  <a:lnTo>
                    <a:pt x="5136" y="2131148"/>
                  </a:lnTo>
                  <a:lnTo>
                    <a:pt x="9097" y="2178544"/>
                  </a:lnTo>
                  <a:lnTo>
                    <a:pt x="14160" y="2225619"/>
                  </a:lnTo>
                  <a:lnTo>
                    <a:pt x="20313" y="2272359"/>
                  </a:lnTo>
                  <a:lnTo>
                    <a:pt x="27542" y="2318751"/>
                  </a:lnTo>
                  <a:lnTo>
                    <a:pt x="35834" y="2364783"/>
                  </a:lnTo>
                  <a:lnTo>
                    <a:pt x="45177" y="2410440"/>
                  </a:lnTo>
                  <a:lnTo>
                    <a:pt x="55558" y="2455711"/>
                  </a:lnTo>
                  <a:lnTo>
                    <a:pt x="66963" y="2500583"/>
                  </a:lnTo>
                  <a:lnTo>
                    <a:pt x="79379" y="2545041"/>
                  </a:lnTo>
                  <a:lnTo>
                    <a:pt x="92793" y="2589074"/>
                  </a:lnTo>
                  <a:lnTo>
                    <a:pt x="107193" y="2632668"/>
                  </a:lnTo>
                  <a:lnTo>
                    <a:pt x="122566" y="2675810"/>
                  </a:lnTo>
                  <a:lnTo>
                    <a:pt x="138897" y="2718487"/>
                  </a:lnTo>
                  <a:lnTo>
                    <a:pt x="156175" y="2760686"/>
                  </a:lnTo>
                  <a:lnTo>
                    <a:pt x="174386" y="2802395"/>
                  </a:lnTo>
                  <a:lnTo>
                    <a:pt x="193518" y="2843599"/>
                  </a:lnTo>
                  <a:lnTo>
                    <a:pt x="213557" y="2884287"/>
                  </a:lnTo>
                  <a:lnTo>
                    <a:pt x="234490" y="2924445"/>
                  </a:lnTo>
                  <a:lnTo>
                    <a:pt x="256304" y="2964060"/>
                  </a:lnTo>
                  <a:lnTo>
                    <a:pt x="278987" y="3003119"/>
                  </a:lnTo>
                  <a:lnTo>
                    <a:pt x="302524" y="3041609"/>
                  </a:lnTo>
                  <a:lnTo>
                    <a:pt x="326904" y="3079517"/>
                  </a:lnTo>
                  <a:lnTo>
                    <a:pt x="352114" y="3116830"/>
                  </a:lnTo>
                  <a:lnTo>
                    <a:pt x="378139" y="3153536"/>
                  </a:lnTo>
                  <a:lnTo>
                    <a:pt x="404967" y="3189620"/>
                  </a:lnTo>
                  <a:lnTo>
                    <a:pt x="432586" y="3225070"/>
                  </a:lnTo>
                  <a:lnTo>
                    <a:pt x="460982" y="3259873"/>
                  </a:lnTo>
                  <a:lnTo>
                    <a:pt x="490142" y="3294017"/>
                  </a:lnTo>
                  <a:lnTo>
                    <a:pt x="520053" y="3327487"/>
                  </a:lnTo>
                  <a:lnTo>
                    <a:pt x="550702" y="3360271"/>
                  </a:lnTo>
                  <a:lnTo>
                    <a:pt x="582076" y="3392356"/>
                  </a:lnTo>
                  <a:lnTo>
                    <a:pt x="614162" y="3423729"/>
                  </a:lnTo>
                  <a:lnTo>
                    <a:pt x="646948" y="3454377"/>
                  </a:lnTo>
                  <a:lnTo>
                    <a:pt x="680419" y="3484287"/>
                  </a:lnTo>
                  <a:lnTo>
                    <a:pt x="714563" y="3513446"/>
                  </a:lnTo>
                  <a:lnTo>
                    <a:pt x="749368" y="3541841"/>
                  </a:lnTo>
                  <a:lnTo>
                    <a:pt x="784819" y="3569458"/>
                  </a:lnTo>
                  <a:lnTo>
                    <a:pt x="820904" y="3596286"/>
                  </a:lnTo>
                  <a:lnTo>
                    <a:pt x="857610" y="3622310"/>
                  </a:lnTo>
                  <a:lnTo>
                    <a:pt x="894925" y="3647518"/>
                  </a:lnTo>
                  <a:lnTo>
                    <a:pt x="932834" y="3671897"/>
                  </a:lnTo>
                  <a:lnTo>
                    <a:pt x="971325" y="3695434"/>
                  </a:lnTo>
                  <a:lnTo>
                    <a:pt x="1010385" y="3718115"/>
                  </a:lnTo>
                  <a:lnTo>
                    <a:pt x="1050001" y="3739928"/>
                  </a:lnTo>
                  <a:lnTo>
                    <a:pt x="1090159" y="3760860"/>
                  </a:lnTo>
                  <a:lnTo>
                    <a:pt x="1130848" y="3780898"/>
                  </a:lnTo>
                  <a:lnTo>
                    <a:pt x="1172053" y="3800029"/>
                  </a:lnTo>
                  <a:lnTo>
                    <a:pt x="1213763" y="3818239"/>
                  </a:lnTo>
                  <a:lnTo>
                    <a:pt x="1255963" y="3835516"/>
                  </a:lnTo>
                  <a:lnTo>
                    <a:pt x="1298641" y="3851847"/>
                  </a:lnTo>
                  <a:lnTo>
                    <a:pt x="1341783" y="3867219"/>
                  </a:lnTo>
                  <a:lnTo>
                    <a:pt x="1385378" y="3881618"/>
                  </a:lnTo>
                  <a:lnTo>
                    <a:pt x="1429411" y="3895032"/>
                  </a:lnTo>
                  <a:lnTo>
                    <a:pt x="1473870" y="3907447"/>
                  </a:lnTo>
                  <a:lnTo>
                    <a:pt x="1518742" y="3918851"/>
                  </a:lnTo>
                  <a:lnTo>
                    <a:pt x="1564013" y="3929231"/>
                  </a:lnTo>
                  <a:lnTo>
                    <a:pt x="1609671" y="3938574"/>
                  </a:lnTo>
                  <a:lnTo>
                    <a:pt x="1655703" y="3946866"/>
                  </a:lnTo>
                  <a:lnTo>
                    <a:pt x="1702095" y="3954095"/>
                  </a:lnTo>
                  <a:lnTo>
                    <a:pt x="1748835" y="3960247"/>
                  </a:lnTo>
                  <a:lnTo>
                    <a:pt x="1795910" y="3965310"/>
                  </a:lnTo>
                  <a:lnTo>
                    <a:pt x="1843307" y="3969270"/>
                  </a:lnTo>
                  <a:lnTo>
                    <a:pt x="1891012" y="3972115"/>
                  </a:lnTo>
                  <a:lnTo>
                    <a:pt x="1939012" y="3973832"/>
                  </a:lnTo>
                  <a:lnTo>
                    <a:pt x="1987295" y="3974407"/>
                  </a:lnTo>
                  <a:lnTo>
                    <a:pt x="2035580" y="3973832"/>
                  </a:lnTo>
                  <a:lnTo>
                    <a:pt x="2083582" y="3972115"/>
                  </a:lnTo>
                  <a:lnTo>
                    <a:pt x="2131288" y="3969270"/>
                  </a:lnTo>
                  <a:lnTo>
                    <a:pt x="2178685" y="3965310"/>
                  </a:lnTo>
                  <a:lnTo>
                    <a:pt x="2225761" y="3960247"/>
                  </a:lnTo>
                  <a:lnTo>
                    <a:pt x="2272502" y="3954095"/>
                  </a:lnTo>
                  <a:lnTo>
                    <a:pt x="2318896" y="3946866"/>
                  </a:lnTo>
                  <a:lnTo>
                    <a:pt x="2364928" y="3938574"/>
                  </a:lnTo>
                  <a:lnTo>
                    <a:pt x="2410587" y="3929231"/>
                  </a:lnTo>
                  <a:lnTo>
                    <a:pt x="2455859" y="3918851"/>
                  </a:lnTo>
                  <a:lnTo>
                    <a:pt x="2500731" y="3907447"/>
                  </a:lnTo>
                  <a:lnTo>
                    <a:pt x="2545191" y="3895032"/>
                  </a:lnTo>
                  <a:lnTo>
                    <a:pt x="2589225" y="3881618"/>
                  </a:lnTo>
                  <a:lnTo>
                    <a:pt x="2632820" y="3867219"/>
                  </a:lnTo>
                  <a:lnTo>
                    <a:pt x="2675963" y="3851847"/>
                  </a:lnTo>
                  <a:lnTo>
                    <a:pt x="2718641" y="3835516"/>
                  </a:lnTo>
                  <a:lnTo>
                    <a:pt x="2760841" y="3818239"/>
                  </a:lnTo>
                  <a:lnTo>
                    <a:pt x="2802551" y="3800029"/>
                  </a:lnTo>
                  <a:lnTo>
                    <a:pt x="2843756" y="3780898"/>
                  </a:lnTo>
                  <a:lnTo>
                    <a:pt x="2884445" y="3760860"/>
                  </a:lnTo>
                  <a:lnTo>
                    <a:pt x="2924604" y="3739928"/>
                  </a:lnTo>
                  <a:lnTo>
                    <a:pt x="2964220" y="3718115"/>
                  </a:lnTo>
                  <a:lnTo>
                    <a:pt x="3003280" y="3695434"/>
                  </a:lnTo>
                  <a:lnTo>
                    <a:pt x="3041771" y="3671897"/>
                  </a:lnTo>
                  <a:lnTo>
                    <a:pt x="3079680" y="3647518"/>
                  </a:lnTo>
                  <a:lnTo>
                    <a:pt x="3116994" y="3622310"/>
                  </a:lnTo>
                  <a:lnTo>
                    <a:pt x="3153700" y="3596286"/>
                  </a:lnTo>
                  <a:lnTo>
                    <a:pt x="3189785" y="3569458"/>
                  </a:lnTo>
                  <a:lnTo>
                    <a:pt x="3225236" y="3541841"/>
                  </a:lnTo>
                  <a:lnTo>
                    <a:pt x="3260040" y="3513446"/>
                  </a:lnTo>
                  <a:lnTo>
                    <a:pt x="3294184" y="3484287"/>
                  </a:lnTo>
                  <a:lnTo>
                    <a:pt x="3327655" y="3454377"/>
                  </a:lnTo>
                  <a:lnTo>
                    <a:pt x="3360440" y="3423729"/>
                  </a:lnTo>
                  <a:lnTo>
                    <a:pt x="3392526" y="3392356"/>
                  </a:lnTo>
                  <a:lnTo>
                    <a:pt x="3423900" y="3360271"/>
                  </a:lnTo>
                  <a:lnTo>
                    <a:pt x="3454549" y="3327487"/>
                  </a:lnTo>
                  <a:lnTo>
                    <a:pt x="3484459" y="3294017"/>
                  </a:lnTo>
                  <a:lnTo>
                    <a:pt x="3513619" y="3259873"/>
                  </a:lnTo>
                  <a:lnTo>
                    <a:pt x="3542014" y="3225070"/>
                  </a:lnTo>
                  <a:lnTo>
                    <a:pt x="3569633" y="3189620"/>
                  </a:lnTo>
                  <a:lnTo>
                    <a:pt x="3596461" y="3153536"/>
                  </a:lnTo>
                  <a:lnTo>
                    <a:pt x="3622486" y="3116830"/>
                  </a:lnTo>
                  <a:lnTo>
                    <a:pt x="3647694" y="3079517"/>
                  </a:lnTo>
                  <a:lnTo>
                    <a:pt x="3672074" y="3041609"/>
                  </a:lnTo>
                  <a:lnTo>
                    <a:pt x="3695611" y="3003119"/>
                  </a:lnTo>
                  <a:lnTo>
                    <a:pt x="3718293" y="2964060"/>
                  </a:lnTo>
                  <a:lnTo>
                    <a:pt x="3740107" y="2924445"/>
                  </a:lnTo>
                  <a:lnTo>
                    <a:pt x="3761040" y="2884287"/>
                  </a:lnTo>
                  <a:lnTo>
                    <a:pt x="3781078" y="2843599"/>
                  </a:lnTo>
                  <a:lnTo>
                    <a:pt x="3800209" y="2802395"/>
                  </a:lnTo>
                  <a:lnTo>
                    <a:pt x="3818420" y="2760686"/>
                  </a:lnTo>
                  <a:lnTo>
                    <a:pt x="3835698" y="2718487"/>
                  </a:lnTo>
                  <a:lnTo>
                    <a:pt x="3852029" y="2675810"/>
                  </a:lnTo>
                  <a:lnTo>
                    <a:pt x="3867401" y="2632668"/>
                  </a:lnTo>
                  <a:lnTo>
                    <a:pt x="3881800" y="2589074"/>
                  </a:lnTo>
                  <a:lnTo>
                    <a:pt x="3895214" y="2545041"/>
                  </a:lnTo>
                  <a:lnTo>
                    <a:pt x="3907630" y="2500583"/>
                  </a:lnTo>
                  <a:lnTo>
                    <a:pt x="3919035" y="2455711"/>
                  </a:lnTo>
                  <a:lnTo>
                    <a:pt x="3929415" y="2410440"/>
                  </a:lnTo>
                  <a:lnTo>
                    <a:pt x="3938758" y="2364783"/>
                  </a:lnTo>
                  <a:lnTo>
                    <a:pt x="3947050" y="2318751"/>
                  </a:lnTo>
                  <a:lnTo>
                    <a:pt x="3954279" y="2272359"/>
                  </a:lnTo>
                  <a:lnTo>
                    <a:pt x="3960431" y="2225619"/>
                  </a:lnTo>
                  <a:lnTo>
                    <a:pt x="3965494" y="2178544"/>
                  </a:lnTo>
                  <a:lnTo>
                    <a:pt x="3969455" y="2131148"/>
                  </a:lnTo>
                  <a:lnTo>
                    <a:pt x="3972300" y="2083443"/>
                  </a:lnTo>
                  <a:lnTo>
                    <a:pt x="3974016" y="2035442"/>
                  </a:lnTo>
                  <a:lnTo>
                    <a:pt x="3974591" y="1987158"/>
                  </a:lnTo>
                  <a:lnTo>
                    <a:pt x="3974016" y="1938875"/>
                  </a:lnTo>
                  <a:lnTo>
                    <a:pt x="3972300" y="1890874"/>
                  </a:lnTo>
                  <a:lnTo>
                    <a:pt x="3969455" y="1843168"/>
                  </a:lnTo>
                  <a:lnTo>
                    <a:pt x="3965494" y="1795772"/>
                  </a:lnTo>
                  <a:lnTo>
                    <a:pt x="3960431" y="1748697"/>
                  </a:lnTo>
                  <a:lnTo>
                    <a:pt x="3954279" y="1701958"/>
                  </a:lnTo>
                  <a:lnTo>
                    <a:pt x="3947050" y="1655566"/>
                  </a:lnTo>
                  <a:lnTo>
                    <a:pt x="3938758" y="1609535"/>
                  </a:lnTo>
                  <a:lnTo>
                    <a:pt x="3929415" y="1563878"/>
                  </a:lnTo>
                  <a:lnTo>
                    <a:pt x="3919035" y="1518608"/>
                  </a:lnTo>
                  <a:lnTo>
                    <a:pt x="3907630" y="1473737"/>
                  </a:lnTo>
                  <a:lnTo>
                    <a:pt x="3895214" y="1429280"/>
                  </a:lnTo>
                  <a:lnTo>
                    <a:pt x="3881800" y="1385248"/>
                  </a:lnTo>
                  <a:lnTo>
                    <a:pt x="3867401" y="1341655"/>
                  </a:lnTo>
                  <a:lnTo>
                    <a:pt x="3852029" y="1298514"/>
                  </a:lnTo>
                  <a:lnTo>
                    <a:pt x="3835698" y="1255838"/>
                  </a:lnTo>
                  <a:lnTo>
                    <a:pt x="3818420" y="1213640"/>
                  </a:lnTo>
                  <a:lnTo>
                    <a:pt x="3800209" y="1171933"/>
                  </a:lnTo>
                  <a:lnTo>
                    <a:pt x="3781078" y="1130730"/>
                  </a:lnTo>
                  <a:lnTo>
                    <a:pt x="3761040" y="1090044"/>
                  </a:lnTo>
                  <a:lnTo>
                    <a:pt x="3740107" y="1049888"/>
                  </a:lnTo>
                  <a:lnTo>
                    <a:pt x="3718293" y="1010275"/>
                  </a:lnTo>
                  <a:lnTo>
                    <a:pt x="3695611" y="971217"/>
                  </a:lnTo>
                  <a:lnTo>
                    <a:pt x="3672074" y="932729"/>
                  </a:lnTo>
                  <a:lnTo>
                    <a:pt x="3647694" y="894823"/>
                  </a:lnTo>
                  <a:lnTo>
                    <a:pt x="3622486" y="857511"/>
                  </a:lnTo>
                  <a:lnTo>
                    <a:pt x="3596461" y="820808"/>
                  </a:lnTo>
                  <a:lnTo>
                    <a:pt x="3569633" y="784726"/>
                  </a:lnTo>
                  <a:lnTo>
                    <a:pt x="3542014" y="749278"/>
                  </a:lnTo>
                  <a:lnTo>
                    <a:pt x="3513619" y="714476"/>
                  </a:lnTo>
                  <a:lnTo>
                    <a:pt x="3484459" y="680335"/>
                  </a:lnTo>
                  <a:lnTo>
                    <a:pt x="3454549" y="646867"/>
                  </a:lnTo>
                  <a:lnTo>
                    <a:pt x="3423900" y="614085"/>
                  </a:lnTo>
                  <a:lnTo>
                    <a:pt x="3392526" y="582002"/>
                  </a:lnTo>
                  <a:lnTo>
                    <a:pt x="3360440" y="550631"/>
                  </a:lnTo>
                  <a:lnTo>
                    <a:pt x="3327655" y="519985"/>
                  </a:lnTo>
                  <a:lnTo>
                    <a:pt x="3294184" y="490077"/>
                  </a:lnTo>
                  <a:lnTo>
                    <a:pt x="3260040" y="460920"/>
                  </a:lnTo>
                  <a:lnTo>
                    <a:pt x="3225236" y="432528"/>
                  </a:lnTo>
                  <a:lnTo>
                    <a:pt x="3189785" y="404912"/>
                  </a:lnTo>
                  <a:lnTo>
                    <a:pt x="3153700" y="378087"/>
                  </a:lnTo>
                  <a:lnTo>
                    <a:pt x="3116994" y="352065"/>
                  </a:lnTo>
                  <a:lnTo>
                    <a:pt x="3079680" y="326859"/>
                  </a:lnTo>
                  <a:lnTo>
                    <a:pt x="3041771" y="302482"/>
                  </a:lnTo>
                  <a:lnTo>
                    <a:pt x="3003280" y="278947"/>
                  </a:lnTo>
                  <a:lnTo>
                    <a:pt x="2964220" y="256267"/>
                  </a:lnTo>
                  <a:lnTo>
                    <a:pt x="2924604" y="234456"/>
                  </a:lnTo>
                  <a:lnTo>
                    <a:pt x="2884445" y="213525"/>
                  </a:lnTo>
                  <a:lnTo>
                    <a:pt x="2843756" y="193489"/>
                  </a:lnTo>
                  <a:lnTo>
                    <a:pt x="2802551" y="174360"/>
                  </a:lnTo>
                  <a:lnTo>
                    <a:pt x="2760841" y="156152"/>
                  </a:lnTo>
                  <a:lnTo>
                    <a:pt x="2718641" y="138876"/>
                  </a:lnTo>
                  <a:lnTo>
                    <a:pt x="2675963" y="122547"/>
                  </a:lnTo>
                  <a:lnTo>
                    <a:pt x="2632820" y="107177"/>
                  </a:lnTo>
                  <a:lnTo>
                    <a:pt x="2589225" y="92779"/>
                  </a:lnTo>
                  <a:lnTo>
                    <a:pt x="2545191" y="79366"/>
                  </a:lnTo>
                  <a:lnTo>
                    <a:pt x="2500731" y="66952"/>
                  </a:lnTo>
                  <a:lnTo>
                    <a:pt x="2455859" y="55549"/>
                  </a:lnTo>
                  <a:lnTo>
                    <a:pt x="2410587" y="45170"/>
                  </a:lnTo>
                  <a:lnTo>
                    <a:pt x="2364928" y="35829"/>
                  </a:lnTo>
                  <a:lnTo>
                    <a:pt x="2318896" y="27537"/>
                  </a:lnTo>
                  <a:lnTo>
                    <a:pt x="2272502" y="20310"/>
                  </a:lnTo>
                  <a:lnTo>
                    <a:pt x="2225761" y="14158"/>
                  </a:lnTo>
                  <a:lnTo>
                    <a:pt x="2178685" y="9096"/>
                  </a:lnTo>
                  <a:lnTo>
                    <a:pt x="2131288" y="5136"/>
                  </a:lnTo>
                  <a:lnTo>
                    <a:pt x="2083582" y="2291"/>
                  </a:lnTo>
                  <a:lnTo>
                    <a:pt x="2035580" y="575"/>
                  </a:lnTo>
                  <a:lnTo>
                    <a:pt x="198729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56647" y="1747144"/>
              <a:ext cx="3169920" cy="3169920"/>
            </a:xfrm>
            <a:custGeom>
              <a:avLst/>
              <a:gdLst/>
              <a:ahLst/>
              <a:cxnLst/>
              <a:rect l="l" t="t" r="r" b="b"/>
              <a:pathLst>
                <a:path w="3169920" h="3169920">
                  <a:moveTo>
                    <a:pt x="1584838" y="0"/>
                  </a:moveTo>
                  <a:lnTo>
                    <a:pt x="1536386" y="726"/>
                  </a:lnTo>
                  <a:lnTo>
                    <a:pt x="1488296" y="2892"/>
                  </a:lnTo>
                  <a:lnTo>
                    <a:pt x="1440588" y="6476"/>
                  </a:lnTo>
                  <a:lnTo>
                    <a:pt x="1393283" y="11458"/>
                  </a:lnTo>
                  <a:lnTo>
                    <a:pt x="1346402" y="17817"/>
                  </a:lnTo>
                  <a:lnTo>
                    <a:pt x="1299966" y="25533"/>
                  </a:lnTo>
                  <a:lnTo>
                    <a:pt x="1253995" y="34584"/>
                  </a:lnTo>
                  <a:lnTo>
                    <a:pt x="1208510" y="44950"/>
                  </a:lnTo>
                  <a:lnTo>
                    <a:pt x="1163531" y="56611"/>
                  </a:lnTo>
                  <a:lnTo>
                    <a:pt x="1119080" y="69544"/>
                  </a:lnTo>
                  <a:lnTo>
                    <a:pt x="1075177" y="83731"/>
                  </a:lnTo>
                  <a:lnTo>
                    <a:pt x="1031844" y="99149"/>
                  </a:lnTo>
                  <a:lnTo>
                    <a:pt x="989099" y="115779"/>
                  </a:lnTo>
                  <a:lnTo>
                    <a:pt x="946965" y="133600"/>
                  </a:lnTo>
                  <a:lnTo>
                    <a:pt x="905463" y="152590"/>
                  </a:lnTo>
                  <a:lnTo>
                    <a:pt x="864611" y="172730"/>
                  </a:lnTo>
                  <a:lnTo>
                    <a:pt x="824433" y="193998"/>
                  </a:lnTo>
                  <a:lnTo>
                    <a:pt x="784948" y="216373"/>
                  </a:lnTo>
                  <a:lnTo>
                    <a:pt x="746176" y="239836"/>
                  </a:lnTo>
                  <a:lnTo>
                    <a:pt x="708139" y="264365"/>
                  </a:lnTo>
                  <a:lnTo>
                    <a:pt x="670858" y="289939"/>
                  </a:lnTo>
                  <a:lnTo>
                    <a:pt x="634353" y="316539"/>
                  </a:lnTo>
                  <a:lnTo>
                    <a:pt x="598645" y="344142"/>
                  </a:lnTo>
                  <a:lnTo>
                    <a:pt x="563754" y="372729"/>
                  </a:lnTo>
                  <a:lnTo>
                    <a:pt x="529702" y="402278"/>
                  </a:lnTo>
                  <a:lnTo>
                    <a:pt x="496508" y="432770"/>
                  </a:lnTo>
                  <a:lnTo>
                    <a:pt x="464195" y="464182"/>
                  </a:lnTo>
                  <a:lnTo>
                    <a:pt x="432782" y="496496"/>
                  </a:lnTo>
                  <a:lnTo>
                    <a:pt x="402290" y="529688"/>
                  </a:lnTo>
                  <a:lnTo>
                    <a:pt x="372740" y="563740"/>
                  </a:lnTo>
                  <a:lnTo>
                    <a:pt x="344152" y="598631"/>
                  </a:lnTo>
                  <a:lnTo>
                    <a:pt x="316548" y="634339"/>
                  </a:lnTo>
                  <a:lnTo>
                    <a:pt x="289948" y="670844"/>
                  </a:lnTo>
                  <a:lnTo>
                    <a:pt x="264373" y="708125"/>
                  </a:lnTo>
                  <a:lnTo>
                    <a:pt x="239844" y="746161"/>
                  </a:lnTo>
                  <a:lnTo>
                    <a:pt x="216380" y="784932"/>
                  </a:lnTo>
                  <a:lnTo>
                    <a:pt x="194004" y="824417"/>
                  </a:lnTo>
                  <a:lnTo>
                    <a:pt x="172736" y="864596"/>
                  </a:lnTo>
                  <a:lnTo>
                    <a:pt x="152595" y="905447"/>
                  </a:lnTo>
                  <a:lnTo>
                    <a:pt x="133605" y="946950"/>
                  </a:lnTo>
                  <a:lnTo>
                    <a:pt x="115784" y="989084"/>
                  </a:lnTo>
                  <a:lnTo>
                    <a:pt x="99153" y="1031828"/>
                  </a:lnTo>
                  <a:lnTo>
                    <a:pt x="83734" y="1075163"/>
                  </a:lnTo>
                  <a:lnTo>
                    <a:pt x="69547" y="1119066"/>
                  </a:lnTo>
                  <a:lnTo>
                    <a:pt x="56613" y="1163517"/>
                  </a:lnTo>
                  <a:lnTo>
                    <a:pt x="44952" y="1208496"/>
                  </a:lnTo>
                  <a:lnTo>
                    <a:pt x="34585" y="1253982"/>
                  </a:lnTo>
                  <a:lnTo>
                    <a:pt x="25534" y="1299953"/>
                  </a:lnTo>
                  <a:lnTo>
                    <a:pt x="17818" y="1346391"/>
                  </a:lnTo>
                  <a:lnTo>
                    <a:pt x="11459" y="1393272"/>
                  </a:lnTo>
                  <a:lnTo>
                    <a:pt x="6476" y="1440578"/>
                  </a:lnTo>
                  <a:lnTo>
                    <a:pt x="2892" y="1488287"/>
                  </a:lnTo>
                  <a:lnTo>
                    <a:pt x="726" y="1536378"/>
                  </a:lnTo>
                  <a:lnTo>
                    <a:pt x="0" y="1584831"/>
                  </a:lnTo>
                  <a:lnTo>
                    <a:pt x="726" y="1633287"/>
                  </a:lnTo>
                  <a:lnTo>
                    <a:pt x="2892" y="1681380"/>
                  </a:lnTo>
                  <a:lnTo>
                    <a:pt x="6476" y="1729091"/>
                  </a:lnTo>
                  <a:lnTo>
                    <a:pt x="11459" y="1776398"/>
                  </a:lnTo>
                  <a:lnTo>
                    <a:pt x="17818" y="1823282"/>
                  </a:lnTo>
                  <a:lnTo>
                    <a:pt x="25534" y="1869721"/>
                  </a:lnTo>
                  <a:lnTo>
                    <a:pt x="34585" y="1915695"/>
                  </a:lnTo>
                  <a:lnTo>
                    <a:pt x="44952" y="1961182"/>
                  </a:lnTo>
                  <a:lnTo>
                    <a:pt x="56613" y="2006163"/>
                  </a:lnTo>
                  <a:lnTo>
                    <a:pt x="69547" y="2050616"/>
                  </a:lnTo>
                  <a:lnTo>
                    <a:pt x="83734" y="2094521"/>
                  </a:lnTo>
                  <a:lnTo>
                    <a:pt x="99153" y="2137856"/>
                  </a:lnTo>
                  <a:lnTo>
                    <a:pt x="115784" y="2180602"/>
                  </a:lnTo>
                  <a:lnTo>
                    <a:pt x="133605" y="2222738"/>
                  </a:lnTo>
                  <a:lnTo>
                    <a:pt x="152595" y="2264242"/>
                  </a:lnTo>
                  <a:lnTo>
                    <a:pt x="172736" y="2305095"/>
                  </a:lnTo>
                  <a:lnTo>
                    <a:pt x="194004" y="2345275"/>
                  </a:lnTo>
                  <a:lnTo>
                    <a:pt x="216380" y="2384762"/>
                  </a:lnTo>
                  <a:lnTo>
                    <a:pt x="239844" y="2423534"/>
                  </a:lnTo>
                  <a:lnTo>
                    <a:pt x="264373" y="2461572"/>
                  </a:lnTo>
                  <a:lnTo>
                    <a:pt x="289948" y="2498854"/>
                  </a:lnTo>
                  <a:lnTo>
                    <a:pt x="316548" y="2535360"/>
                  </a:lnTo>
                  <a:lnTo>
                    <a:pt x="344152" y="2571069"/>
                  </a:lnTo>
                  <a:lnTo>
                    <a:pt x="372740" y="2605961"/>
                  </a:lnTo>
                  <a:lnTo>
                    <a:pt x="402290" y="2640014"/>
                  </a:lnTo>
                  <a:lnTo>
                    <a:pt x="432782" y="2673208"/>
                  </a:lnTo>
                  <a:lnTo>
                    <a:pt x="464195" y="2705522"/>
                  </a:lnTo>
                  <a:lnTo>
                    <a:pt x="496508" y="2736936"/>
                  </a:lnTo>
                  <a:lnTo>
                    <a:pt x="529702" y="2767428"/>
                  </a:lnTo>
                  <a:lnTo>
                    <a:pt x="563754" y="2796979"/>
                  </a:lnTo>
                  <a:lnTo>
                    <a:pt x="598645" y="2825567"/>
                  </a:lnTo>
                  <a:lnTo>
                    <a:pt x="634353" y="2853171"/>
                  </a:lnTo>
                  <a:lnTo>
                    <a:pt x="670858" y="2879771"/>
                  </a:lnTo>
                  <a:lnTo>
                    <a:pt x="708139" y="2905346"/>
                  </a:lnTo>
                  <a:lnTo>
                    <a:pt x="746176" y="2929876"/>
                  </a:lnTo>
                  <a:lnTo>
                    <a:pt x="784948" y="2953339"/>
                  </a:lnTo>
                  <a:lnTo>
                    <a:pt x="824433" y="2975716"/>
                  </a:lnTo>
                  <a:lnTo>
                    <a:pt x="864611" y="2996984"/>
                  </a:lnTo>
                  <a:lnTo>
                    <a:pt x="905463" y="3017125"/>
                  </a:lnTo>
                  <a:lnTo>
                    <a:pt x="946965" y="3036115"/>
                  </a:lnTo>
                  <a:lnTo>
                    <a:pt x="989099" y="3053936"/>
                  </a:lnTo>
                  <a:lnTo>
                    <a:pt x="1031844" y="3070567"/>
                  </a:lnTo>
                  <a:lnTo>
                    <a:pt x="1075177" y="3085986"/>
                  </a:lnTo>
                  <a:lnTo>
                    <a:pt x="1119080" y="3100173"/>
                  </a:lnTo>
                  <a:lnTo>
                    <a:pt x="1163531" y="3113107"/>
                  </a:lnTo>
                  <a:lnTo>
                    <a:pt x="1208510" y="3124768"/>
                  </a:lnTo>
                  <a:lnTo>
                    <a:pt x="1253995" y="3135134"/>
                  </a:lnTo>
                  <a:lnTo>
                    <a:pt x="1299966" y="3144186"/>
                  </a:lnTo>
                  <a:lnTo>
                    <a:pt x="1346402" y="3151901"/>
                  </a:lnTo>
                  <a:lnTo>
                    <a:pt x="1393283" y="3158261"/>
                  </a:lnTo>
                  <a:lnTo>
                    <a:pt x="1440588" y="3163243"/>
                  </a:lnTo>
                  <a:lnTo>
                    <a:pt x="1488296" y="3166827"/>
                  </a:lnTo>
                  <a:lnTo>
                    <a:pt x="1536386" y="3168993"/>
                  </a:lnTo>
                  <a:lnTo>
                    <a:pt x="1584838" y="3169720"/>
                  </a:lnTo>
                  <a:lnTo>
                    <a:pt x="1633291" y="3168993"/>
                  </a:lnTo>
                  <a:lnTo>
                    <a:pt x="1681383" y="3166827"/>
                  </a:lnTo>
                  <a:lnTo>
                    <a:pt x="1729092" y="3163243"/>
                  </a:lnTo>
                  <a:lnTo>
                    <a:pt x="1776398" y="3158261"/>
                  </a:lnTo>
                  <a:lnTo>
                    <a:pt x="1823280" y="3151901"/>
                  </a:lnTo>
                  <a:lnTo>
                    <a:pt x="1869717" y="3144186"/>
                  </a:lnTo>
                  <a:lnTo>
                    <a:pt x="1915689" y="3135134"/>
                  </a:lnTo>
                  <a:lnTo>
                    <a:pt x="1961175" y="3124768"/>
                  </a:lnTo>
                  <a:lnTo>
                    <a:pt x="2006155" y="3113107"/>
                  </a:lnTo>
                  <a:lnTo>
                    <a:pt x="2050606" y="3100173"/>
                  </a:lnTo>
                  <a:lnTo>
                    <a:pt x="2094509" y="3085986"/>
                  </a:lnTo>
                  <a:lnTo>
                    <a:pt x="2137844" y="3070567"/>
                  </a:lnTo>
                  <a:lnTo>
                    <a:pt x="2180588" y="3053936"/>
                  </a:lnTo>
                  <a:lnTo>
                    <a:pt x="2222723" y="3036115"/>
                  </a:lnTo>
                  <a:lnTo>
                    <a:pt x="2264226" y="3017125"/>
                  </a:lnTo>
                  <a:lnTo>
                    <a:pt x="2305077" y="2996984"/>
                  </a:lnTo>
                  <a:lnTo>
                    <a:pt x="2345256" y="2975716"/>
                  </a:lnTo>
                  <a:lnTo>
                    <a:pt x="2384741" y="2953339"/>
                  </a:lnTo>
                  <a:lnTo>
                    <a:pt x="2423512" y="2929876"/>
                  </a:lnTo>
                  <a:lnTo>
                    <a:pt x="2461549" y="2905346"/>
                  </a:lnTo>
                  <a:lnTo>
                    <a:pt x="2498830" y="2879771"/>
                  </a:lnTo>
                  <a:lnTo>
                    <a:pt x="2535335" y="2853171"/>
                  </a:lnTo>
                  <a:lnTo>
                    <a:pt x="2571043" y="2825567"/>
                  </a:lnTo>
                  <a:lnTo>
                    <a:pt x="2605934" y="2796979"/>
                  </a:lnTo>
                  <a:lnTo>
                    <a:pt x="2639986" y="2767428"/>
                  </a:lnTo>
                  <a:lnTo>
                    <a:pt x="2673179" y="2736936"/>
                  </a:lnTo>
                  <a:lnTo>
                    <a:pt x="2705492" y="2705522"/>
                  </a:lnTo>
                  <a:lnTo>
                    <a:pt x="2736905" y="2673208"/>
                  </a:lnTo>
                  <a:lnTo>
                    <a:pt x="2767396" y="2640014"/>
                  </a:lnTo>
                  <a:lnTo>
                    <a:pt x="2796946" y="2605961"/>
                  </a:lnTo>
                  <a:lnTo>
                    <a:pt x="2825532" y="2571069"/>
                  </a:lnTo>
                  <a:lnTo>
                    <a:pt x="2853136" y="2535360"/>
                  </a:lnTo>
                  <a:lnTo>
                    <a:pt x="2879735" y="2498854"/>
                  </a:lnTo>
                  <a:lnTo>
                    <a:pt x="2905310" y="2461572"/>
                  </a:lnTo>
                  <a:lnTo>
                    <a:pt x="2929839" y="2423534"/>
                  </a:lnTo>
                  <a:lnTo>
                    <a:pt x="2953301" y="2384762"/>
                  </a:lnTo>
                  <a:lnTo>
                    <a:pt x="2975677" y="2345275"/>
                  </a:lnTo>
                  <a:lnTo>
                    <a:pt x="2996945" y="2305095"/>
                  </a:lnTo>
                  <a:lnTo>
                    <a:pt x="3017085" y="2264242"/>
                  </a:lnTo>
                  <a:lnTo>
                    <a:pt x="3036075" y="2222738"/>
                  </a:lnTo>
                  <a:lnTo>
                    <a:pt x="3053896" y="2180602"/>
                  </a:lnTo>
                  <a:lnTo>
                    <a:pt x="3070526" y="2137856"/>
                  </a:lnTo>
                  <a:lnTo>
                    <a:pt x="3085944" y="2094521"/>
                  </a:lnTo>
                  <a:lnTo>
                    <a:pt x="3100131" y="2050616"/>
                  </a:lnTo>
                  <a:lnTo>
                    <a:pt x="3113064" y="2006163"/>
                  </a:lnTo>
                  <a:lnTo>
                    <a:pt x="3124725" y="1961182"/>
                  </a:lnTo>
                  <a:lnTo>
                    <a:pt x="3135091" y="1915695"/>
                  </a:lnTo>
                  <a:lnTo>
                    <a:pt x="3144142" y="1869721"/>
                  </a:lnTo>
                  <a:lnTo>
                    <a:pt x="3151858" y="1823282"/>
                  </a:lnTo>
                  <a:lnTo>
                    <a:pt x="3158217" y="1776398"/>
                  </a:lnTo>
                  <a:lnTo>
                    <a:pt x="3163199" y="1729091"/>
                  </a:lnTo>
                  <a:lnTo>
                    <a:pt x="3166783" y="1681380"/>
                  </a:lnTo>
                  <a:lnTo>
                    <a:pt x="3168949" y="1633287"/>
                  </a:lnTo>
                  <a:lnTo>
                    <a:pt x="3169676" y="1584831"/>
                  </a:lnTo>
                  <a:lnTo>
                    <a:pt x="3168949" y="1536378"/>
                  </a:lnTo>
                  <a:lnTo>
                    <a:pt x="3166783" y="1488287"/>
                  </a:lnTo>
                  <a:lnTo>
                    <a:pt x="3163199" y="1440578"/>
                  </a:lnTo>
                  <a:lnTo>
                    <a:pt x="3158217" y="1393272"/>
                  </a:lnTo>
                  <a:lnTo>
                    <a:pt x="3151858" y="1346391"/>
                  </a:lnTo>
                  <a:lnTo>
                    <a:pt x="3144142" y="1299953"/>
                  </a:lnTo>
                  <a:lnTo>
                    <a:pt x="3135091" y="1253982"/>
                  </a:lnTo>
                  <a:lnTo>
                    <a:pt x="3124725" y="1208496"/>
                  </a:lnTo>
                  <a:lnTo>
                    <a:pt x="3113064" y="1163517"/>
                  </a:lnTo>
                  <a:lnTo>
                    <a:pt x="3100131" y="1119066"/>
                  </a:lnTo>
                  <a:lnTo>
                    <a:pt x="3085944" y="1075163"/>
                  </a:lnTo>
                  <a:lnTo>
                    <a:pt x="3070526" y="1031828"/>
                  </a:lnTo>
                  <a:lnTo>
                    <a:pt x="3053896" y="989084"/>
                  </a:lnTo>
                  <a:lnTo>
                    <a:pt x="3036075" y="946950"/>
                  </a:lnTo>
                  <a:lnTo>
                    <a:pt x="3017085" y="905447"/>
                  </a:lnTo>
                  <a:lnTo>
                    <a:pt x="2996945" y="864596"/>
                  </a:lnTo>
                  <a:lnTo>
                    <a:pt x="2975677" y="824417"/>
                  </a:lnTo>
                  <a:lnTo>
                    <a:pt x="2953301" y="784932"/>
                  </a:lnTo>
                  <a:lnTo>
                    <a:pt x="2929839" y="746161"/>
                  </a:lnTo>
                  <a:lnTo>
                    <a:pt x="2905310" y="708125"/>
                  </a:lnTo>
                  <a:lnTo>
                    <a:pt x="2879735" y="670844"/>
                  </a:lnTo>
                  <a:lnTo>
                    <a:pt x="2853136" y="634339"/>
                  </a:lnTo>
                  <a:lnTo>
                    <a:pt x="2825532" y="598631"/>
                  </a:lnTo>
                  <a:lnTo>
                    <a:pt x="2796946" y="563740"/>
                  </a:lnTo>
                  <a:lnTo>
                    <a:pt x="2767396" y="529688"/>
                  </a:lnTo>
                  <a:lnTo>
                    <a:pt x="2736905" y="496496"/>
                  </a:lnTo>
                  <a:lnTo>
                    <a:pt x="2705492" y="464182"/>
                  </a:lnTo>
                  <a:lnTo>
                    <a:pt x="2673179" y="432770"/>
                  </a:lnTo>
                  <a:lnTo>
                    <a:pt x="2639986" y="402278"/>
                  </a:lnTo>
                  <a:lnTo>
                    <a:pt x="2605934" y="372729"/>
                  </a:lnTo>
                  <a:lnTo>
                    <a:pt x="2571043" y="344142"/>
                  </a:lnTo>
                  <a:lnTo>
                    <a:pt x="2535335" y="316539"/>
                  </a:lnTo>
                  <a:lnTo>
                    <a:pt x="2498830" y="289939"/>
                  </a:lnTo>
                  <a:lnTo>
                    <a:pt x="2461549" y="264365"/>
                  </a:lnTo>
                  <a:lnTo>
                    <a:pt x="2423512" y="239836"/>
                  </a:lnTo>
                  <a:lnTo>
                    <a:pt x="2384741" y="216373"/>
                  </a:lnTo>
                  <a:lnTo>
                    <a:pt x="2345256" y="193998"/>
                  </a:lnTo>
                  <a:lnTo>
                    <a:pt x="2305077" y="172730"/>
                  </a:lnTo>
                  <a:lnTo>
                    <a:pt x="2264226" y="152590"/>
                  </a:lnTo>
                  <a:lnTo>
                    <a:pt x="2222723" y="133600"/>
                  </a:lnTo>
                  <a:lnTo>
                    <a:pt x="2180588" y="115779"/>
                  </a:lnTo>
                  <a:lnTo>
                    <a:pt x="2137844" y="99149"/>
                  </a:lnTo>
                  <a:lnTo>
                    <a:pt x="2094509" y="83731"/>
                  </a:lnTo>
                  <a:lnTo>
                    <a:pt x="2050606" y="69544"/>
                  </a:lnTo>
                  <a:lnTo>
                    <a:pt x="2006155" y="56611"/>
                  </a:lnTo>
                  <a:lnTo>
                    <a:pt x="1961175" y="44950"/>
                  </a:lnTo>
                  <a:lnTo>
                    <a:pt x="1915689" y="34584"/>
                  </a:lnTo>
                  <a:lnTo>
                    <a:pt x="1869717" y="25533"/>
                  </a:lnTo>
                  <a:lnTo>
                    <a:pt x="1823280" y="17817"/>
                  </a:lnTo>
                  <a:lnTo>
                    <a:pt x="1776398" y="11458"/>
                  </a:lnTo>
                  <a:lnTo>
                    <a:pt x="1729092" y="6476"/>
                  </a:lnTo>
                  <a:lnTo>
                    <a:pt x="1681383" y="2892"/>
                  </a:lnTo>
                  <a:lnTo>
                    <a:pt x="1633291" y="726"/>
                  </a:lnTo>
                  <a:lnTo>
                    <a:pt x="1584838" y="0"/>
                  </a:lnTo>
                  <a:close/>
                </a:path>
              </a:pathLst>
            </a:custGeom>
            <a:solidFill>
              <a:srgbClr val="94A0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82183" y="2847725"/>
              <a:ext cx="2098675" cy="2098675"/>
            </a:xfrm>
            <a:custGeom>
              <a:avLst/>
              <a:gdLst/>
              <a:ahLst/>
              <a:cxnLst/>
              <a:rect l="l" t="t" r="r" b="b"/>
              <a:pathLst>
                <a:path w="2098675" h="2098675">
                  <a:moveTo>
                    <a:pt x="1049152" y="0"/>
                  </a:moveTo>
                  <a:lnTo>
                    <a:pt x="1001121" y="1079"/>
                  </a:lnTo>
                  <a:lnTo>
                    <a:pt x="953645" y="4286"/>
                  </a:lnTo>
                  <a:lnTo>
                    <a:pt x="906770" y="9575"/>
                  </a:lnTo>
                  <a:lnTo>
                    <a:pt x="860543" y="16900"/>
                  </a:lnTo>
                  <a:lnTo>
                    <a:pt x="815009" y="26214"/>
                  </a:lnTo>
                  <a:lnTo>
                    <a:pt x="770216" y="37470"/>
                  </a:lnTo>
                  <a:lnTo>
                    <a:pt x="726209" y="50624"/>
                  </a:lnTo>
                  <a:lnTo>
                    <a:pt x="683034" y="65627"/>
                  </a:lnTo>
                  <a:lnTo>
                    <a:pt x="640738" y="82435"/>
                  </a:lnTo>
                  <a:lnTo>
                    <a:pt x="599367" y="101001"/>
                  </a:lnTo>
                  <a:lnTo>
                    <a:pt x="558968" y="121278"/>
                  </a:lnTo>
                  <a:lnTo>
                    <a:pt x="519586" y="143220"/>
                  </a:lnTo>
                  <a:lnTo>
                    <a:pt x="481269" y="166782"/>
                  </a:lnTo>
                  <a:lnTo>
                    <a:pt x="444061" y="191916"/>
                  </a:lnTo>
                  <a:lnTo>
                    <a:pt x="408010" y="218576"/>
                  </a:lnTo>
                  <a:lnTo>
                    <a:pt x="373161" y="246717"/>
                  </a:lnTo>
                  <a:lnTo>
                    <a:pt x="339561" y="276291"/>
                  </a:lnTo>
                  <a:lnTo>
                    <a:pt x="307257" y="307254"/>
                  </a:lnTo>
                  <a:lnTo>
                    <a:pt x="276294" y="339557"/>
                  </a:lnTo>
                  <a:lnTo>
                    <a:pt x="246719" y="373156"/>
                  </a:lnTo>
                  <a:lnTo>
                    <a:pt x="218578" y="408003"/>
                  </a:lnTo>
                  <a:lnTo>
                    <a:pt x="191917" y="444053"/>
                  </a:lnTo>
                  <a:lnTo>
                    <a:pt x="166782" y="481259"/>
                  </a:lnTo>
                  <a:lnTo>
                    <a:pt x="143221" y="519576"/>
                  </a:lnTo>
                  <a:lnTo>
                    <a:pt x="121278" y="558956"/>
                  </a:lnTo>
                  <a:lnTo>
                    <a:pt x="101001" y="599353"/>
                  </a:lnTo>
                  <a:lnTo>
                    <a:pt x="82435" y="640721"/>
                  </a:lnTo>
                  <a:lnTo>
                    <a:pt x="65627" y="683015"/>
                  </a:lnTo>
                  <a:lnTo>
                    <a:pt x="50624" y="726187"/>
                  </a:lnTo>
                  <a:lnTo>
                    <a:pt x="37470" y="770191"/>
                  </a:lnTo>
                  <a:lnTo>
                    <a:pt x="26214" y="814982"/>
                  </a:lnTo>
                  <a:lnTo>
                    <a:pt x="16900" y="860512"/>
                  </a:lnTo>
                  <a:lnTo>
                    <a:pt x="9575" y="906736"/>
                  </a:lnTo>
                  <a:lnTo>
                    <a:pt x="4286" y="953607"/>
                  </a:lnTo>
                  <a:lnTo>
                    <a:pt x="1079" y="1001079"/>
                  </a:lnTo>
                  <a:lnTo>
                    <a:pt x="0" y="1049106"/>
                  </a:lnTo>
                  <a:lnTo>
                    <a:pt x="1079" y="1097128"/>
                  </a:lnTo>
                  <a:lnTo>
                    <a:pt x="4286" y="1144596"/>
                  </a:lnTo>
                  <a:lnTo>
                    <a:pt x="9575" y="1191464"/>
                  </a:lnTo>
                  <a:lnTo>
                    <a:pt x="16900" y="1237685"/>
                  </a:lnTo>
                  <a:lnTo>
                    <a:pt x="26214" y="1283213"/>
                  </a:lnTo>
                  <a:lnTo>
                    <a:pt x="37470" y="1328001"/>
                  </a:lnTo>
                  <a:lnTo>
                    <a:pt x="50624" y="1372004"/>
                  </a:lnTo>
                  <a:lnTo>
                    <a:pt x="65627" y="1415175"/>
                  </a:lnTo>
                  <a:lnTo>
                    <a:pt x="82435" y="1457468"/>
                  </a:lnTo>
                  <a:lnTo>
                    <a:pt x="101001" y="1498836"/>
                  </a:lnTo>
                  <a:lnTo>
                    <a:pt x="121278" y="1539234"/>
                  </a:lnTo>
                  <a:lnTo>
                    <a:pt x="143221" y="1578614"/>
                  </a:lnTo>
                  <a:lnTo>
                    <a:pt x="166782" y="1616931"/>
                  </a:lnTo>
                  <a:lnTo>
                    <a:pt x="191917" y="1654138"/>
                  </a:lnTo>
                  <a:lnTo>
                    <a:pt x="218578" y="1690189"/>
                  </a:lnTo>
                  <a:lnTo>
                    <a:pt x="246719" y="1725038"/>
                  </a:lnTo>
                  <a:lnTo>
                    <a:pt x="276294" y="1758638"/>
                  </a:lnTo>
                  <a:lnTo>
                    <a:pt x="307257" y="1790943"/>
                  </a:lnTo>
                  <a:lnTo>
                    <a:pt x="339561" y="1821907"/>
                  </a:lnTo>
                  <a:lnTo>
                    <a:pt x="373161" y="1851484"/>
                  </a:lnTo>
                  <a:lnTo>
                    <a:pt x="408010" y="1879627"/>
                  </a:lnTo>
                  <a:lnTo>
                    <a:pt x="444061" y="1906289"/>
                  </a:lnTo>
                  <a:lnTo>
                    <a:pt x="481269" y="1931425"/>
                  </a:lnTo>
                  <a:lnTo>
                    <a:pt x="519586" y="1954989"/>
                  </a:lnTo>
                  <a:lnTo>
                    <a:pt x="558968" y="1976933"/>
                  </a:lnTo>
                  <a:lnTo>
                    <a:pt x="599367" y="1997212"/>
                  </a:lnTo>
                  <a:lnTo>
                    <a:pt x="640738" y="2015780"/>
                  </a:lnTo>
                  <a:lnTo>
                    <a:pt x="683034" y="2032590"/>
                  </a:lnTo>
                  <a:lnTo>
                    <a:pt x="726209" y="2047595"/>
                  </a:lnTo>
                  <a:lnTo>
                    <a:pt x="770216" y="2060750"/>
                  </a:lnTo>
                  <a:lnTo>
                    <a:pt x="815009" y="2072008"/>
                  </a:lnTo>
                  <a:lnTo>
                    <a:pt x="860543" y="2081323"/>
                  </a:lnTo>
                  <a:lnTo>
                    <a:pt x="906770" y="2088649"/>
                  </a:lnTo>
                  <a:lnTo>
                    <a:pt x="953645" y="2093938"/>
                  </a:lnTo>
                  <a:lnTo>
                    <a:pt x="1001121" y="2097146"/>
                  </a:lnTo>
                  <a:lnTo>
                    <a:pt x="1049152" y="2098226"/>
                  </a:lnTo>
                  <a:lnTo>
                    <a:pt x="1097170" y="2097146"/>
                  </a:lnTo>
                  <a:lnTo>
                    <a:pt x="1144635" y="2093938"/>
                  </a:lnTo>
                  <a:lnTo>
                    <a:pt x="1191499" y="2088649"/>
                  </a:lnTo>
                  <a:lnTo>
                    <a:pt x="1237716" y="2081323"/>
                  </a:lnTo>
                  <a:lnTo>
                    <a:pt x="1283240" y="2072008"/>
                  </a:lnTo>
                  <a:lnTo>
                    <a:pt x="1328025" y="2060750"/>
                  </a:lnTo>
                  <a:lnTo>
                    <a:pt x="1372025" y="2047595"/>
                  </a:lnTo>
                  <a:lnTo>
                    <a:pt x="1415192" y="2032590"/>
                  </a:lnTo>
                  <a:lnTo>
                    <a:pt x="1457482" y="2015780"/>
                  </a:lnTo>
                  <a:lnTo>
                    <a:pt x="1498846" y="1997212"/>
                  </a:lnTo>
                  <a:lnTo>
                    <a:pt x="1539240" y="1976933"/>
                  </a:lnTo>
                  <a:lnTo>
                    <a:pt x="1578617" y="1954989"/>
                  </a:lnTo>
                  <a:lnTo>
                    <a:pt x="1616931" y="1931425"/>
                  </a:lnTo>
                  <a:lnTo>
                    <a:pt x="1654135" y="1906289"/>
                  </a:lnTo>
                  <a:lnTo>
                    <a:pt x="1690183" y="1879627"/>
                  </a:lnTo>
                  <a:lnTo>
                    <a:pt x="1725029" y="1851484"/>
                  </a:lnTo>
                  <a:lnTo>
                    <a:pt x="1758626" y="1821907"/>
                  </a:lnTo>
                  <a:lnTo>
                    <a:pt x="1790928" y="1790943"/>
                  </a:lnTo>
                  <a:lnTo>
                    <a:pt x="1821889" y="1758638"/>
                  </a:lnTo>
                  <a:lnTo>
                    <a:pt x="1851463" y="1725038"/>
                  </a:lnTo>
                  <a:lnTo>
                    <a:pt x="1879603" y="1690189"/>
                  </a:lnTo>
                  <a:lnTo>
                    <a:pt x="1906263" y="1654138"/>
                  </a:lnTo>
                  <a:lnTo>
                    <a:pt x="1931397" y="1616931"/>
                  </a:lnTo>
                  <a:lnTo>
                    <a:pt x="1954958" y="1578614"/>
                  </a:lnTo>
                  <a:lnTo>
                    <a:pt x="1976901" y="1539234"/>
                  </a:lnTo>
                  <a:lnTo>
                    <a:pt x="1997178" y="1498836"/>
                  </a:lnTo>
                  <a:lnTo>
                    <a:pt x="2015744" y="1457468"/>
                  </a:lnTo>
                  <a:lnTo>
                    <a:pt x="2032552" y="1415175"/>
                  </a:lnTo>
                  <a:lnTo>
                    <a:pt x="2047556" y="1372004"/>
                  </a:lnTo>
                  <a:lnTo>
                    <a:pt x="2060709" y="1328001"/>
                  </a:lnTo>
                  <a:lnTo>
                    <a:pt x="2071966" y="1283213"/>
                  </a:lnTo>
                  <a:lnTo>
                    <a:pt x="2081280" y="1237685"/>
                  </a:lnTo>
                  <a:lnTo>
                    <a:pt x="2088605" y="1191464"/>
                  </a:lnTo>
                  <a:lnTo>
                    <a:pt x="2093895" y="1144596"/>
                  </a:lnTo>
                  <a:lnTo>
                    <a:pt x="2097102" y="1097128"/>
                  </a:lnTo>
                  <a:lnTo>
                    <a:pt x="2098182" y="1049106"/>
                  </a:lnTo>
                  <a:lnTo>
                    <a:pt x="2097102" y="1001079"/>
                  </a:lnTo>
                  <a:lnTo>
                    <a:pt x="2093895" y="953607"/>
                  </a:lnTo>
                  <a:lnTo>
                    <a:pt x="2088605" y="906736"/>
                  </a:lnTo>
                  <a:lnTo>
                    <a:pt x="2081280" y="860512"/>
                  </a:lnTo>
                  <a:lnTo>
                    <a:pt x="2071966" y="814982"/>
                  </a:lnTo>
                  <a:lnTo>
                    <a:pt x="2060709" y="770191"/>
                  </a:lnTo>
                  <a:lnTo>
                    <a:pt x="2047556" y="726187"/>
                  </a:lnTo>
                  <a:lnTo>
                    <a:pt x="2032552" y="683015"/>
                  </a:lnTo>
                  <a:lnTo>
                    <a:pt x="2015744" y="640721"/>
                  </a:lnTo>
                  <a:lnTo>
                    <a:pt x="1997178" y="599353"/>
                  </a:lnTo>
                  <a:lnTo>
                    <a:pt x="1976901" y="558956"/>
                  </a:lnTo>
                  <a:lnTo>
                    <a:pt x="1954958" y="519576"/>
                  </a:lnTo>
                  <a:lnTo>
                    <a:pt x="1931397" y="481259"/>
                  </a:lnTo>
                  <a:lnTo>
                    <a:pt x="1906263" y="444053"/>
                  </a:lnTo>
                  <a:lnTo>
                    <a:pt x="1879603" y="408003"/>
                  </a:lnTo>
                  <a:lnTo>
                    <a:pt x="1851463" y="373156"/>
                  </a:lnTo>
                  <a:lnTo>
                    <a:pt x="1821889" y="339557"/>
                  </a:lnTo>
                  <a:lnTo>
                    <a:pt x="1790928" y="307254"/>
                  </a:lnTo>
                  <a:lnTo>
                    <a:pt x="1758626" y="276291"/>
                  </a:lnTo>
                  <a:lnTo>
                    <a:pt x="1725029" y="246717"/>
                  </a:lnTo>
                  <a:lnTo>
                    <a:pt x="1690183" y="218576"/>
                  </a:lnTo>
                  <a:lnTo>
                    <a:pt x="1654135" y="191916"/>
                  </a:lnTo>
                  <a:lnTo>
                    <a:pt x="1616931" y="166782"/>
                  </a:lnTo>
                  <a:lnTo>
                    <a:pt x="1578617" y="143220"/>
                  </a:lnTo>
                  <a:lnTo>
                    <a:pt x="1539240" y="121278"/>
                  </a:lnTo>
                  <a:lnTo>
                    <a:pt x="1498846" y="101001"/>
                  </a:lnTo>
                  <a:lnTo>
                    <a:pt x="1457482" y="82435"/>
                  </a:lnTo>
                  <a:lnTo>
                    <a:pt x="1415192" y="65627"/>
                  </a:lnTo>
                  <a:lnTo>
                    <a:pt x="1372025" y="50624"/>
                  </a:lnTo>
                  <a:lnTo>
                    <a:pt x="1328025" y="37470"/>
                  </a:lnTo>
                  <a:lnTo>
                    <a:pt x="1283240" y="26214"/>
                  </a:lnTo>
                  <a:lnTo>
                    <a:pt x="1237716" y="16900"/>
                  </a:lnTo>
                  <a:lnTo>
                    <a:pt x="1191499" y="9575"/>
                  </a:lnTo>
                  <a:lnTo>
                    <a:pt x="1144635" y="4286"/>
                  </a:lnTo>
                  <a:lnTo>
                    <a:pt x="1097170" y="1079"/>
                  </a:lnTo>
                  <a:lnTo>
                    <a:pt x="1049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700145" y="1531299"/>
            <a:ext cx="13277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Arial MT"/>
                <a:cs typeface="Arial MT"/>
              </a:rPr>
              <a:t>I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ll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ge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47770" y="2601910"/>
            <a:ext cx="1223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2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09992" y="3916031"/>
            <a:ext cx="1005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ee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2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Lea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200" spc="-7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200" spc="3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200" spc="-7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08888" y="1011618"/>
            <a:ext cx="677545" cy="2753995"/>
            <a:chOff x="6008888" y="1011618"/>
            <a:chExt cx="677545" cy="275399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170" y="1011618"/>
              <a:ext cx="448372" cy="4483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6772" y="1897227"/>
              <a:ext cx="629564" cy="6295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8888" y="3179661"/>
              <a:ext cx="585633" cy="58563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 b="1">
                <a:solidFill>
                  <a:srgbClr val="FFFFFF"/>
                </a:solidFill>
                <a:latin typeface="Arial"/>
                <a:cs typeface="Arial"/>
              </a:rPr>
              <a:t>Myth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80703" y="1484741"/>
            <a:ext cx="3121025" cy="2824480"/>
            <a:chOff x="3680703" y="1484741"/>
            <a:chExt cx="3121025" cy="2824480"/>
          </a:xfrm>
        </p:grpSpPr>
        <p:sp>
          <p:nvSpPr>
            <p:cNvPr id="5" name="object 5"/>
            <p:cNvSpPr/>
            <p:nvPr/>
          </p:nvSpPr>
          <p:spPr>
            <a:xfrm>
              <a:off x="3680703" y="1484741"/>
              <a:ext cx="2824480" cy="2824480"/>
            </a:xfrm>
            <a:custGeom>
              <a:avLst/>
              <a:gdLst/>
              <a:ahLst/>
              <a:cxnLst/>
              <a:rect l="l" t="t" r="r" b="b"/>
              <a:pathLst>
                <a:path w="2824479" h="2824479">
                  <a:moveTo>
                    <a:pt x="1412138" y="0"/>
                  </a:moveTo>
                  <a:lnTo>
                    <a:pt x="1363589" y="818"/>
                  </a:lnTo>
                  <a:lnTo>
                    <a:pt x="1315452" y="3257"/>
                  </a:lnTo>
                  <a:lnTo>
                    <a:pt x="1267752" y="7290"/>
                  </a:lnTo>
                  <a:lnTo>
                    <a:pt x="1220515" y="12890"/>
                  </a:lnTo>
                  <a:lnTo>
                    <a:pt x="1173768" y="20032"/>
                  </a:lnTo>
                  <a:lnTo>
                    <a:pt x="1127537" y="28689"/>
                  </a:lnTo>
                  <a:lnTo>
                    <a:pt x="1081849" y="38834"/>
                  </a:lnTo>
                  <a:lnTo>
                    <a:pt x="1036729" y="50442"/>
                  </a:lnTo>
                  <a:lnTo>
                    <a:pt x="992204" y="63485"/>
                  </a:lnTo>
                  <a:lnTo>
                    <a:pt x="948300" y="77939"/>
                  </a:lnTo>
                  <a:lnTo>
                    <a:pt x="905044" y="93776"/>
                  </a:lnTo>
                  <a:lnTo>
                    <a:pt x="862462" y="110971"/>
                  </a:lnTo>
                  <a:lnTo>
                    <a:pt x="820579" y="129496"/>
                  </a:lnTo>
                  <a:lnTo>
                    <a:pt x="779423" y="149326"/>
                  </a:lnTo>
                  <a:lnTo>
                    <a:pt x="739020" y="170435"/>
                  </a:lnTo>
                  <a:lnTo>
                    <a:pt x="699396" y="192795"/>
                  </a:lnTo>
                  <a:lnTo>
                    <a:pt x="660577" y="216382"/>
                  </a:lnTo>
                  <a:lnTo>
                    <a:pt x="622589" y="241167"/>
                  </a:lnTo>
                  <a:lnTo>
                    <a:pt x="585459" y="267127"/>
                  </a:lnTo>
                  <a:lnTo>
                    <a:pt x="549214" y="294233"/>
                  </a:lnTo>
                  <a:lnTo>
                    <a:pt x="513879" y="322459"/>
                  </a:lnTo>
                  <a:lnTo>
                    <a:pt x="479480" y="351780"/>
                  </a:lnTo>
                  <a:lnTo>
                    <a:pt x="446044" y="382170"/>
                  </a:lnTo>
                  <a:lnTo>
                    <a:pt x="413598" y="413601"/>
                  </a:lnTo>
                  <a:lnTo>
                    <a:pt x="382167" y="446047"/>
                  </a:lnTo>
                  <a:lnTo>
                    <a:pt x="351778" y="479483"/>
                  </a:lnTo>
                  <a:lnTo>
                    <a:pt x="322457" y="513881"/>
                  </a:lnTo>
                  <a:lnTo>
                    <a:pt x="294230" y="549216"/>
                  </a:lnTo>
                  <a:lnTo>
                    <a:pt x="267124" y="585462"/>
                  </a:lnTo>
                  <a:lnTo>
                    <a:pt x="241165" y="622592"/>
                  </a:lnTo>
                  <a:lnTo>
                    <a:pt x="216380" y="660579"/>
                  </a:lnTo>
                  <a:lnTo>
                    <a:pt x="192793" y="699398"/>
                  </a:lnTo>
                  <a:lnTo>
                    <a:pt x="170433" y="739022"/>
                  </a:lnTo>
                  <a:lnTo>
                    <a:pt x="149325" y="779425"/>
                  </a:lnTo>
                  <a:lnTo>
                    <a:pt x="129495" y="820581"/>
                  </a:lnTo>
                  <a:lnTo>
                    <a:pt x="110970" y="862463"/>
                  </a:lnTo>
                  <a:lnTo>
                    <a:pt x="93775" y="905045"/>
                  </a:lnTo>
                  <a:lnTo>
                    <a:pt x="77938" y="948301"/>
                  </a:lnTo>
                  <a:lnTo>
                    <a:pt x="63485" y="992204"/>
                  </a:lnTo>
                  <a:lnTo>
                    <a:pt x="50441" y="1036728"/>
                  </a:lnTo>
                  <a:lnTo>
                    <a:pt x="38834" y="1081848"/>
                  </a:lnTo>
                  <a:lnTo>
                    <a:pt x="28688" y="1127536"/>
                  </a:lnTo>
                  <a:lnTo>
                    <a:pt x="20032" y="1173766"/>
                  </a:lnTo>
                  <a:lnTo>
                    <a:pt x="12890" y="1220512"/>
                  </a:lnTo>
                  <a:lnTo>
                    <a:pt x="7290" y="1267748"/>
                  </a:lnTo>
                  <a:lnTo>
                    <a:pt x="3257" y="1315448"/>
                  </a:lnTo>
                  <a:lnTo>
                    <a:pt x="818" y="1363584"/>
                  </a:lnTo>
                  <a:lnTo>
                    <a:pt x="0" y="1412132"/>
                  </a:lnTo>
                  <a:lnTo>
                    <a:pt x="818" y="1460679"/>
                  </a:lnTo>
                  <a:lnTo>
                    <a:pt x="3257" y="1508816"/>
                  </a:lnTo>
                  <a:lnTo>
                    <a:pt x="7290" y="1556515"/>
                  </a:lnTo>
                  <a:lnTo>
                    <a:pt x="12890" y="1603750"/>
                  </a:lnTo>
                  <a:lnTo>
                    <a:pt x="20032" y="1650496"/>
                  </a:lnTo>
                  <a:lnTo>
                    <a:pt x="28688" y="1696726"/>
                  </a:lnTo>
                  <a:lnTo>
                    <a:pt x="38834" y="1742413"/>
                  </a:lnTo>
                  <a:lnTo>
                    <a:pt x="50441" y="1787531"/>
                  </a:lnTo>
                  <a:lnTo>
                    <a:pt x="63485" y="1832055"/>
                  </a:lnTo>
                  <a:lnTo>
                    <a:pt x="77938" y="1875957"/>
                  </a:lnTo>
                  <a:lnTo>
                    <a:pt x="93775" y="1919212"/>
                  </a:lnTo>
                  <a:lnTo>
                    <a:pt x="110970" y="1961793"/>
                  </a:lnTo>
                  <a:lnTo>
                    <a:pt x="129495" y="2003673"/>
                  </a:lnTo>
                  <a:lnTo>
                    <a:pt x="149325" y="2044828"/>
                  </a:lnTo>
                  <a:lnTo>
                    <a:pt x="170433" y="2085229"/>
                  </a:lnTo>
                  <a:lnTo>
                    <a:pt x="192793" y="2124852"/>
                  </a:lnTo>
                  <a:lnTo>
                    <a:pt x="216380" y="2163669"/>
                  </a:lnTo>
                  <a:lnTo>
                    <a:pt x="241165" y="2201655"/>
                  </a:lnTo>
                  <a:lnTo>
                    <a:pt x="267124" y="2238784"/>
                  </a:lnTo>
                  <a:lnTo>
                    <a:pt x="294230" y="2275028"/>
                  </a:lnTo>
                  <a:lnTo>
                    <a:pt x="322457" y="2310361"/>
                  </a:lnTo>
                  <a:lnTo>
                    <a:pt x="351778" y="2344758"/>
                  </a:lnTo>
                  <a:lnTo>
                    <a:pt x="382167" y="2378192"/>
                  </a:lnTo>
                  <a:lnTo>
                    <a:pt x="413598" y="2410637"/>
                  </a:lnTo>
                  <a:lnTo>
                    <a:pt x="446044" y="2442066"/>
                  </a:lnTo>
                  <a:lnTo>
                    <a:pt x="479480" y="2472454"/>
                  </a:lnTo>
                  <a:lnTo>
                    <a:pt x="513879" y="2501773"/>
                  </a:lnTo>
                  <a:lnTo>
                    <a:pt x="549214" y="2529999"/>
                  </a:lnTo>
                  <a:lnTo>
                    <a:pt x="585459" y="2557103"/>
                  </a:lnTo>
                  <a:lnTo>
                    <a:pt x="622589" y="2583061"/>
                  </a:lnTo>
                  <a:lnTo>
                    <a:pt x="660577" y="2607845"/>
                  </a:lnTo>
                  <a:lnTo>
                    <a:pt x="699396" y="2631430"/>
                  </a:lnTo>
                  <a:lnTo>
                    <a:pt x="739020" y="2653789"/>
                  </a:lnTo>
                  <a:lnTo>
                    <a:pt x="779423" y="2674896"/>
                  </a:lnTo>
                  <a:lnTo>
                    <a:pt x="820579" y="2694725"/>
                  </a:lnTo>
                  <a:lnTo>
                    <a:pt x="862462" y="2713249"/>
                  </a:lnTo>
                  <a:lnTo>
                    <a:pt x="905044" y="2730442"/>
                  </a:lnTo>
                  <a:lnTo>
                    <a:pt x="948300" y="2746278"/>
                  </a:lnTo>
                  <a:lnTo>
                    <a:pt x="992204" y="2760731"/>
                  </a:lnTo>
                  <a:lnTo>
                    <a:pt x="1036729" y="2773774"/>
                  </a:lnTo>
                  <a:lnTo>
                    <a:pt x="1081849" y="2785381"/>
                  </a:lnTo>
                  <a:lnTo>
                    <a:pt x="1127537" y="2795525"/>
                  </a:lnTo>
                  <a:lnTo>
                    <a:pt x="1173768" y="2804181"/>
                  </a:lnTo>
                  <a:lnTo>
                    <a:pt x="1220515" y="2811322"/>
                  </a:lnTo>
                  <a:lnTo>
                    <a:pt x="1267752" y="2816922"/>
                  </a:lnTo>
                  <a:lnTo>
                    <a:pt x="1315452" y="2820955"/>
                  </a:lnTo>
                  <a:lnTo>
                    <a:pt x="1363589" y="2823393"/>
                  </a:lnTo>
                  <a:lnTo>
                    <a:pt x="1412138" y="2824212"/>
                  </a:lnTo>
                  <a:lnTo>
                    <a:pt x="1460684" y="2823393"/>
                  </a:lnTo>
                  <a:lnTo>
                    <a:pt x="1508820" y="2820955"/>
                  </a:lnTo>
                  <a:lnTo>
                    <a:pt x="1556519" y="2816922"/>
                  </a:lnTo>
                  <a:lnTo>
                    <a:pt x="1603754" y="2811322"/>
                  </a:lnTo>
                  <a:lnTo>
                    <a:pt x="1650499" y="2804181"/>
                  </a:lnTo>
                  <a:lnTo>
                    <a:pt x="1696729" y="2795525"/>
                  </a:lnTo>
                  <a:lnTo>
                    <a:pt x="1742416" y="2785381"/>
                  </a:lnTo>
                  <a:lnTo>
                    <a:pt x="1787534" y="2773774"/>
                  </a:lnTo>
                  <a:lnTo>
                    <a:pt x="1832058" y="2760731"/>
                  </a:lnTo>
                  <a:lnTo>
                    <a:pt x="1875960" y="2746278"/>
                  </a:lnTo>
                  <a:lnTo>
                    <a:pt x="1919215" y="2730442"/>
                  </a:lnTo>
                  <a:lnTo>
                    <a:pt x="1961797" y="2713249"/>
                  </a:lnTo>
                  <a:lnTo>
                    <a:pt x="2003678" y="2694725"/>
                  </a:lnTo>
                  <a:lnTo>
                    <a:pt x="2044833" y="2674896"/>
                  </a:lnTo>
                  <a:lnTo>
                    <a:pt x="2085235" y="2653789"/>
                  </a:lnTo>
                  <a:lnTo>
                    <a:pt x="2124858" y="2631430"/>
                  </a:lnTo>
                  <a:lnTo>
                    <a:pt x="2163677" y="2607845"/>
                  </a:lnTo>
                  <a:lnTo>
                    <a:pt x="2201663" y="2583061"/>
                  </a:lnTo>
                  <a:lnTo>
                    <a:pt x="2238793" y="2557103"/>
                  </a:lnTo>
                  <a:lnTo>
                    <a:pt x="2275037" y="2529999"/>
                  </a:lnTo>
                  <a:lnTo>
                    <a:pt x="2310372" y="2501773"/>
                  </a:lnTo>
                  <a:lnTo>
                    <a:pt x="2344770" y="2472454"/>
                  </a:lnTo>
                  <a:lnTo>
                    <a:pt x="2378205" y="2442066"/>
                  </a:lnTo>
                  <a:lnTo>
                    <a:pt x="2410651" y="2410637"/>
                  </a:lnTo>
                  <a:lnTo>
                    <a:pt x="2442082" y="2378192"/>
                  </a:lnTo>
                  <a:lnTo>
                    <a:pt x="2472470" y="2344758"/>
                  </a:lnTo>
                  <a:lnTo>
                    <a:pt x="2501791" y="2310361"/>
                  </a:lnTo>
                  <a:lnTo>
                    <a:pt x="2530017" y="2275028"/>
                  </a:lnTo>
                  <a:lnTo>
                    <a:pt x="2557123" y="2238784"/>
                  </a:lnTo>
                  <a:lnTo>
                    <a:pt x="2583082" y="2201655"/>
                  </a:lnTo>
                  <a:lnTo>
                    <a:pt x="2607867" y="2163669"/>
                  </a:lnTo>
                  <a:lnTo>
                    <a:pt x="2631453" y="2124852"/>
                  </a:lnTo>
                  <a:lnTo>
                    <a:pt x="2653813" y="2085229"/>
                  </a:lnTo>
                  <a:lnTo>
                    <a:pt x="2674921" y="2044828"/>
                  </a:lnTo>
                  <a:lnTo>
                    <a:pt x="2694751" y="2003673"/>
                  </a:lnTo>
                  <a:lnTo>
                    <a:pt x="2713276" y="1961793"/>
                  </a:lnTo>
                  <a:lnTo>
                    <a:pt x="2730470" y="1919212"/>
                  </a:lnTo>
                  <a:lnTo>
                    <a:pt x="2746307" y="1875957"/>
                  </a:lnTo>
                  <a:lnTo>
                    <a:pt x="2760761" y="1832055"/>
                  </a:lnTo>
                  <a:lnTo>
                    <a:pt x="2773804" y="1787531"/>
                  </a:lnTo>
                  <a:lnTo>
                    <a:pt x="2785412" y="1742413"/>
                  </a:lnTo>
                  <a:lnTo>
                    <a:pt x="2795557" y="1696726"/>
                  </a:lnTo>
                  <a:lnTo>
                    <a:pt x="2804213" y="1650496"/>
                  </a:lnTo>
                  <a:lnTo>
                    <a:pt x="2811355" y="1603750"/>
                  </a:lnTo>
                  <a:lnTo>
                    <a:pt x="2816955" y="1556515"/>
                  </a:lnTo>
                  <a:lnTo>
                    <a:pt x="2820988" y="1508816"/>
                  </a:lnTo>
                  <a:lnTo>
                    <a:pt x="2823427" y="1460679"/>
                  </a:lnTo>
                  <a:lnTo>
                    <a:pt x="2824246" y="1412132"/>
                  </a:lnTo>
                  <a:lnTo>
                    <a:pt x="2823427" y="1363584"/>
                  </a:lnTo>
                  <a:lnTo>
                    <a:pt x="2820988" y="1315448"/>
                  </a:lnTo>
                  <a:lnTo>
                    <a:pt x="2816955" y="1267748"/>
                  </a:lnTo>
                  <a:lnTo>
                    <a:pt x="2811355" y="1220512"/>
                  </a:lnTo>
                  <a:lnTo>
                    <a:pt x="2804213" y="1173766"/>
                  </a:lnTo>
                  <a:lnTo>
                    <a:pt x="2795557" y="1127536"/>
                  </a:lnTo>
                  <a:lnTo>
                    <a:pt x="2785412" y="1081848"/>
                  </a:lnTo>
                  <a:lnTo>
                    <a:pt x="2773804" y="1036728"/>
                  </a:lnTo>
                  <a:lnTo>
                    <a:pt x="2760761" y="992204"/>
                  </a:lnTo>
                  <a:lnTo>
                    <a:pt x="2746307" y="948301"/>
                  </a:lnTo>
                  <a:lnTo>
                    <a:pt x="2730470" y="905045"/>
                  </a:lnTo>
                  <a:lnTo>
                    <a:pt x="2713276" y="862463"/>
                  </a:lnTo>
                  <a:lnTo>
                    <a:pt x="2694751" y="820581"/>
                  </a:lnTo>
                  <a:lnTo>
                    <a:pt x="2674921" y="779425"/>
                  </a:lnTo>
                  <a:lnTo>
                    <a:pt x="2653813" y="739022"/>
                  </a:lnTo>
                  <a:lnTo>
                    <a:pt x="2631453" y="699398"/>
                  </a:lnTo>
                  <a:lnTo>
                    <a:pt x="2607867" y="660579"/>
                  </a:lnTo>
                  <a:lnTo>
                    <a:pt x="2583082" y="622592"/>
                  </a:lnTo>
                  <a:lnTo>
                    <a:pt x="2557123" y="585462"/>
                  </a:lnTo>
                  <a:lnTo>
                    <a:pt x="2530017" y="549216"/>
                  </a:lnTo>
                  <a:lnTo>
                    <a:pt x="2501791" y="513881"/>
                  </a:lnTo>
                  <a:lnTo>
                    <a:pt x="2472470" y="479483"/>
                  </a:lnTo>
                  <a:lnTo>
                    <a:pt x="2442082" y="446047"/>
                  </a:lnTo>
                  <a:lnTo>
                    <a:pt x="2410651" y="413601"/>
                  </a:lnTo>
                  <a:lnTo>
                    <a:pt x="2378205" y="382170"/>
                  </a:lnTo>
                  <a:lnTo>
                    <a:pt x="2344770" y="351780"/>
                  </a:lnTo>
                  <a:lnTo>
                    <a:pt x="2310372" y="322459"/>
                  </a:lnTo>
                  <a:lnTo>
                    <a:pt x="2275037" y="294233"/>
                  </a:lnTo>
                  <a:lnTo>
                    <a:pt x="2238793" y="267127"/>
                  </a:lnTo>
                  <a:lnTo>
                    <a:pt x="2201663" y="241167"/>
                  </a:lnTo>
                  <a:lnTo>
                    <a:pt x="2163677" y="216382"/>
                  </a:lnTo>
                  <a:lnTo>
                    <a:pt x="2124858" y="192795"/>
                  </a:lnTo>
                  <a:lnTo>
                    <a:pt x="2085235" y="170435"/>
                  </a:lnTo>
                  <a:lnTo>
                    <a:pt x="2044833" y="149326"/>
                  </a:lnTo>
                  <a:lnTo>
                    <a:pt x="2003678" y="129496"/>
                  </a:lnTo>
                  <a:lnTo>
                    <a:pt x="1961797" y="110971"/>
                  </a:lnTo>
                  <a:lnTo>
                    <a:pt x="1919215" y="93776"/>
                  </a:lnTo>
                  <a:lnTo>
                    <a:pt x="1875960" y="77939"/>
                  </a:lnTo>
                  <a:lnTo>
                    <a:pt x="1832058" y="63485"/>
                  </a:lnTo>
                  <a:lnTo>
                    <a:pt x="1787534" y="50442"/>
                  </a:lnTo>
                  <a:lnTo>
                    <a:pt x="1742416" y="38834"/>
                  </a:lnTo>
                  <a:lnTo>
                    <a:pt x="1696729" y="28689"/>
                  </a:lnTo>
                  <a:lnTo>
                    <a:pt x="1650499" y="20032"/>
                  </a:lnTo>
                  <a:lnTo>
                    <a:pt x="1603754" y="12890"/>
                  </a:lnTo>
                  <a:lnTo>
                    <a:pt x="1556519" y="7290"/>
                  </a:lnTo>
                  <a:lnTo>
                    <a:pt x="1508820" y="3257"/>
                  </a:lnTo>
                  <a:lnTo>
                    <a:pt x="1460684" y="818"/>
                  </a:lnTo>
                  <a:lnTo>
                    <a:pt x="1412138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54552" y="1886833"/>
              <a:ext cx="647065" cy="76200"/>
            </a:xfrm>
            <a:custGeom>
              <a:avLst/>
              <a:gdLst/>
              <a:ahLst/>
              <a:cxnLst/>
              <a:rect l="l" t="t" r="r" b="b"/>
              <a:pathLst>
                <a:path w="647065" h="76200">
                  <a:moveTo>
                    <a:pt x="121" y="21854"/>
                  </a:moveTo>
                  <a:lnTo>
                    <a:pt x="0" y="40904"/>
                  </a:lnTo>
                  <a:lnTo>
                    <a:pt x="57150" y="41666"/>
                  </a:lnTo>
                  <a:lnTo>
                    <a:pt x="57271" y="22616"/>
                  </a:lnTo>
                  <a:lnTo>
                    <a:pt x="121" y="21854"/>
                  </a:lnTo>
                  <a:close/>
                </a:path>
                <a:path w="647065" h="76200">
                  <a:moveTo>
                    <a:pt x="76321" y="22860"/>
                  </a:moveTo>
                  <a:lnTo>
                    <a:pt x="76200" y="41788"/>
                  </a:lnTo>
                  <a:lnTo>
                    <a:pt x="133350" y="42550"/>
                  </a:lnTo>
                  <a:lnTo>
                    <a:pt x="133471" y="23500"/>
                  </a:lnTo>
                  <a:lnTo>
                    <a:pt x="76321" y="22860"/>
                  </a:lnTo>
                  <a:close/>
                </a:path>
                <a:path w="647065" h="76200">
                  <a:moveTo>
                    <a:pt x="152521" y="23743"/>
                  </a:moveTo>
                  <a:lnTo>
                    <a:pt x="152400" y="42793"/>
                  </a:lnTo>
                  <a:lnTo>
                    <a:pt x="209550" y="43434"/>
                  </a:lnTo>
                  <a:lnTo>
                    <a:pt x="209671" y="24384"/>
                  </a:lnTo>
                  <a:lnTo>
                    <a:pt x="152521" y="23743"/>
                  </a:lnTo>
                  <a:close/>
                </a:path>
                <a:path w="647065" h="76200">
                  <a:moveTo>
                    <a:pt x="228721" y="24627"/>
                  </a:moveTo>
                  <a:lnTo>
                    <a:pt x="228600" y="43677"/>
                  </a:lnTo>
                  <a:lnTo>
                    <a:pt x="285628" y="44317"/>
                  </a:lnTo>
                  <a:lnTo>
                    <a:pt x="285871" y="25267"/>
                  </a:lnTo>
                  <a:lnTo>
                    <a:pt x="228721" y="24627"/>
                  </a:lnTo>
                  <a:close/>
                </a:path>
                <a:path w="647065" h="76200">
                  <a:moveTo>
                    <a:pt x="304921" y="25542"/>
                  </a:moveTo>
                  <a:lnTo>
                    <a:pt x="304678" y="44592"/>
                  </a:lnTo>
                  <a:lnTo>
                    <a:pt x="361828" y="45201"/>
                  </a:lnTo>
                  <a:lnTo>
                    <a:pt x="362071" y="26151"/>
                  </a:lnTo>
                  <a:lnTo>
                    <a:pt x="304921" y="25542"/>
                  </a:lnTo>
                  <a:close/>
                </a:path>
                <a:path w="647065" h="76200">
                  <a:moveTo>
                    <a:pt x="381121" y="26426"/>
                  </a:moveTo>
                  <a:lnTo>
                    <a:pt x="380878" y="45476"/>
                  </a:lnTo>
                  <a:lnTo>
                    <a:pt x="438028" y="46116"/>
                  </a:lnTo>
                  <a:lnTo>
                    <a:pt x="438271" y="27066"/>
                  </a:lnTo>
                  <a:lnTo>
                    <a:pt x="381121" y="26426"/>
                  </a:lnTo>
                  <a:close/>
                </a:path>
                <a:path w="647065" h="76200">
                  <a:moveTo>
                    <a:pt x="457321" y="27310"/>
                  </a:moveTo>
                  <a:lnTo>
                    <a:pt x="457078" y="46360"/>
                  </a:lnTo>
                  <a:lnTo>
                    <a:pt x="514228" y="47000"/>
                  </a:lnTo>
                  <a:lnTo>
                    <a:pt x="514471" y="27950"/>
                  </a:lnTo>
                  <a:lnTo>
                    <a:pt x="457321" y="27310"/>
                  </a:lnTo>
                  <a:close/>
                </a:path>
                <a:path w="647065" h="76200">
                  <a:moveTo>
                    <a:pt x="570981" y="0"/>
                  </a:moveTo>
                  <a:lnTo>
                    <a:pt x="570650" y="28580"/>
                  </a:lnTo>
                  <a:lnTo>
                    <a:pt x="583295" y="28712"/>
                  </a:lnTo>
                  <a:lnTo>
                    <a:pt x="583173" y="47762"/>
                  </a:lnTo>
                  <a:lnTo>
                    <a:pt x="570427" y="47762"/>
                  </a:lnTo>
                  <a:lnTo>
                    <a:pt x="570097" y="76200"/>
                  </a:lnTo>
                  <a:lnTo>
                    <a:pt x="628720" y="47762"/>
                  </a:lnTo>
                  <a:lnTo>
                    <a:pt x="583173" y="47762"/>
                  </a:lnTo>
                  <a:lnTo>
                    <a:pt x="570429" y="47629"/>
                  </a:lnTo>
                  <a:lnTo>
                    <a:pt x="628993" y="47629"/>
                  </a:lnTo>
                  <a:lnTo>
                    <a:pt x="646816" y="38983"/>
                  </a:lnTo>
                  <a:lnTo>
                    <a:pt x="570981" y="0"/>
                  </a:lnTo>
                  <a:close/>
                </a:path>
                <a:path w="647065" h="76200">
                  <a:moveTo>
                    <a:pt x="570650" y="28580"/>
                  </a:moveTo>
                  <a:lnTo>
                    <a:pt x="570429" y="47629"/>
                  </a:lnTo>
                  <a:lnTo>
                    <a:pt x="583173" y="47762"/>
                  </a:lnTo>
                  <a:lnTo>
                    <a:pt x="583295" y="28712"/>
                  </a:lnTo>
                  <a:lnTo>
                    <a:pt x="570650" y="28580"/>
                  </a:lnTo>
                  <a:close/>
                </a:path>
                <a:path w="647065" h="76200">
                  <a:moveTo>
                    <a:pt x="533521" y="28194"/>
                  </a:moveTo>
                  <a:lnTo>
                    <a:pt x="533278" y="47244"/>
                  </a:lnTo>
                  <a:lnTo>
                    <a:pt x="570429" y="47629"/>
                  </a:lnTo>
                  <a:lnTo>
                    <a:pt x="570650" y="28580"/>
                  </a:lnTo>
                  <a:lnTo>
                    <a:pt x="533521" y="28194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2149" y="1600199"/>
              <a:ext cx="619125" cy="6381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2301" y="1836541"/>
              <a:ext cx="142372" cy="163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3867" y="1897636"/>
              <a:ext cx="1948305" cy="194830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925315" y="1755184"/>
            <a:ext cx="2072639" cy="186499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200" spc="-25" b="1">
                <a:solidFill>
                  <a:srgbClr val="1B577B"/>
                </a:solidFill>
                <a:latin typeface="Arial"/>
                <a:cs typeface="Arial"/>
              </a:rPr>
              <a:t>Artificial</a:t>
            </a:r>
            <a:r>
              <a:rPr dirty="0" sz="1200" spc="140" b="1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1B577B"/>
                </a:solidFill>
                <a:latin typeface="Arial"/>
                <a:cs typeface="Arial"/>
              </a:rPr>
              <a:t>Intelligence</a:t>
            </a:r>
            <a:endParaRPr sz="12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670"/>
              </a:spcBef>
            </a:pPr>
            <a:r>
              <a:rPr dirty="0" sz="1400" spc="3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-25">
                <a:solidFill>
                  <a:srgbClr val="313131"/>
                </a:solidFill>
                <a:latin typeface="Arial MT"/>
                <a:cs typeface="Arial MT"/>
              </a:rPr>
              <a:t>r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-9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f</a:t>
            </a:r>
            <a:r>
              <a:rPr dirty="0" sz="140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25">
                <a:solidFill>
                  <a:srgbClr val="313131"/>
                </a:solidFill>
                <a:latin typeface="Arial MT"/>
                <a:cs typeface="Arial MT"/>
              </a:rPr>
              <a:t>m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p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u</a:t>
            </a: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r</a:t>
            </a:r>
            <a:r>
              <a:rPr dirty="0" sz="1400" spc="-15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sc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  <a:p>
            <a:pPr marL="27940" marR="175260">
              <a:lnSpc>
                <a:spcPct val="150600"/>
              </a:lnSpc>
              <a:spcBef>
                <a:spcPts val="25"/>
              </a:spcBef>
            </a:pP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ha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7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25">
                <a:solidFill>
                  <a:srgbClr val="313131"/>
                </a:solidFill>
                <a:latin typeface="Arial MT"/>
                <a:cs typeface="Arial MT"/>
              </a:rPr>
              <a:t>m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p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ha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z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r>
              <a:rPr dirty="0" sz="1400" spc="-9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h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e </a:t>
            </a:r>
            <a:r>
              <a:rPr dirty="0" sz="1400" spc="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-25">
                <a:solidFill>
                  <a:srgbClr val="313131"/>
                </a:solidFill>
                <a:latin typeface="Arial MT"/>
                <a:cs typeface="Arial MT"/>
              </a:rPr>
              <a:t>r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-9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f</a:t>
            </a:r>
            <a:r>
              <a:rPr dirty="0" sz="140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lli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ge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t </a:t>
            </a:r>
            <a:r>
              <a:rPr dirty="0" sz="1400" spc="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313131"/>
                </a:solidFill>
                <a:latin typeface="Arial MT"/>
                <a:cs typeface="Arial MT"/>
              </a:rPr>
              <a:t>machines</a:t>
            </a:r>
            <a:r>
              <a:rPr dirty="0" sz="1400" spc="-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work</a:t>
            </a:r>
            <a:r>
              <a:rPr dirty="0" sz="1400" spc="-7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and </a:t>
            </a:r>
            <a:r>
              <a:rPr dirty="0" sz="1400" spc="-3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313131"/>
                </a:solidFill>
                <a:latin typeface="Arial MT"/>
                <a:cs typeface="Arial MT"/>
              </a:rPr>
              <a:t>r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-7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li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k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12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hu</a:t>
            </a:r>
            <a:r>
              <a:rPr dirty="0" sz="1400" spc="25">
                <a:solidFill>
                  <a:srgbClr val="313131"/>
                </a:solidFill>
                <a:latin typeface="Arial MT"/>
                <a:cs typeface="Arial MT"/>
              </a:rPr>
              <a:t>m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495675">
              <a:lnSpc>
                <a:spcPct val="100000"/>
              </a:lnSpc>
              <a:spcBef>
                <a:spcPts val="125"/>
              </a:spcBef>
            </a:pPr>
            <a:r>
              <a:rPr dirty="0" spc="-25"/>
              <a:t>A</a:t>
            </a:r>
            <a:r>
              <a:rPr dirty="0" spc="5"/>
              <a:t>I</a:t>
            </a:r>
            <a:r>
              <a:rPr dirty="0" spc="5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20" b="0">
                <a:latin typeface="Times New Roman"/>
                <a:cs typeface="Times New Roman"/>
              </a:rPr>
              <a:t> </a:t>
            </a:r>
            <a:r>
              <a:rPr dirty="0" spc="-95"/>
              <a:t>M</a:t>
            </a:r>
            <a:r>
              <a:rPr dirty="0" spc="10"/>
              <a:t>ac</a:t>
            </a:r>
            <a:r>
              <a:rPr dirty="0" spc="40"/>
              <a:t>hin</a:t>
            </a:r>
            <a:r>
              <a:rPr dirty="0" spc="15"/>
              <a:t>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  <a:r>
              <a:rPr dirty="0" spc="-9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D</a:t>
            </a:r>
            <a:r>
              <a:rPr dirty="0" spc="10"/>
              <a:t>ee</a:t>
            </a:r>
            <a:r>
              <a:rPr dirty="0" spc="15"/>
              <a:t>p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</a:t>
            </a:r>
            <a:r>
              <a:rPr dirty="0" spc="-30"/>
              <a:t>in</a:t>
            </a:r>
            <a:r>
              <a:rPr dirty="0" spc="15"/>
              <a:t>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1509"/>
              <a:ext cx="2619375" cy="1143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23975"/>
              <a:ext cx="2733675" cy="1143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76424"/>
              <a:ext cx="2476500" cy="1143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 b="1">
                <a:solidFill>
                  <a:srgbClr val="FFFFFF"/>
                </a:solidFill>
                <a:latin typeface="Arial"/>
                <a:cs typeface="Arial"/>
              </a:rPr>
              <a:t>Myth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692407" y="1484741"/>
            <a:ext cx="3260090" cy="2824480"/>
            <a:chOff x="3692407" y="1484741"/>
            <a:chExt cx="3260090" cy="2824480"/>
          </a:xfrm>
        </p:grpSpPr>
        <p:sp>
          <p:nvSpPr>
            <p:cNvPr id="9" name="object 9"/>
            <p:cNvSpPr/>
            <p:nvPr/>
          </p:nvSpPr>
          <p:spPr>
            <a:xfrm>
              <a:off x="3692407" y="1484741"/>
              <a:ext cx="2824480" cy="2824480"/>
            </a:xfrm>
            <a:custGeom>
              <a:avLst/>
              <a:gdLst/>
              <a:ahLst/>
              <a:cxnLst/>
              <a:rect l="l" t="t" r="r" b="b"/>
              <a:pathLst>
                <a:path w="2824479" h="2824479">
                  <a:moveTo>
                    <a:pt x="1412107" y="0"/>
                  </a:moveTo>
                  <a:lnTo>
                    <a:pt x="1363559" y="818"/>
                  </a:lnTo>
                  <a:lnTo>
                    <a:pt x="1315422" y="3257"/>
                  </a:lnTo>
                  <a:lnTo>
                    <a:pt x="1267722" y="7290"/>
                  </a:lnTo>
                  <a:lnTo>
                    <a:pt x="1220485" y="12890"/>
                  </a:lnTo>
                  <a:lnTo>
                    <a:pt x="1173738" y="20032"/>
                  </a:lnTo>
                  <a:lnTo>
                    <a:pt x="1127508" y="28689"/>
                  </a:lnTo>
                  <a:lnTo>
                    <a:pt x="1081820" y="38834"/>
                  </a:lnTo>
                  <a:lnTo>
                    <a:pt x="1036700" y="50442"/>
                  </a:lnTo>
                  <a:lnTo>
                    <a:pt x="992176" y="63485"/>
                  </a:lnTo>
                  <a:lnTo>
                    <a:pt x="948273" y="77939"/>
                  </a:lnTo>
                  <a:lnTo>
                    <a:pt x="905018" y="93776"/>
                  </a:lnTo>
                  <a:lnTo>
                    <a:pt x="862436" y="110971"/>
                  </a:lnTo>
                  <a:lnTo>
                    <a:pt x="820554" y="129496"/>
                  </a:lnTo>
                  <a:lnTo>
                    <a:pt x="779399" y="149326"/>
                  </a:lnTo>
                  <a:lnTo>
                    <a:pt x="738997" y="170435"/>
                  </a:lnTo>
                  <a:lnTo>
                    <a:pt x="699373" y="192795"/>
                  </a:lnTo>
                  <a:lnTo>
                    <a:pt x="660555" y="216382"/>
                  </a:lnTo>
                  <a:lnTo>
                    <a:pt x="622568" y="241167"/>
                  </a:lnTo>
                  <a:lnTo>
                    <a:pt x="585440" y="267127"/>
                  </a:lnTo>
                  <a:lnTo>
                    <a:pt x="549195" y="294233"/>
                  </a:lnTo>
                  <a:lnTo>
                    <a:pt x="513860" y="322459"/>
                  </a:lnTo>
                  <a:lnTo>
                    <a:pt x="479463" y="351780"/>
                  </a:lnTo>
                  <a:lnTo>
                    <a:pt x="446028" y="382170"/>
                  </a:lnTo>
                  <a:lnTo>
                    <a:pt x="413583" y="413601"/>
                  </a:lnTo>
                  <a:lnTo>
                    <a:pt x="382153" y="446047"/>
                  </a:lnTo>
                  <a:lnTo>
                    <a:pt x="351765" y="479483"/>
                  </a:lnTo>
                  <a:lnTo>
                    <a:pt x="322444" y="513881"/>
                  </a:lnTo>
                  <a:lnTo>
                    <a:pt x="294219" y="549216"/>
                  </a:lnTo>
                  <a:lnTo>
                    <a:pt x="267114" y="585462"/>
                  </a:lnTo>
                  <a:lnTo>
                    <a:pt x="241156" y="622592"/>
                  </a:lnTo>
                  <a:lnTo>
                    <a:pt x="216371" y="660579"/>
                  </a:lnTo>
                  <a:lnTo>
                    <a:pt x="192785" y="699398"/>
                  </a:lnTo>
                  <a:lnTo>
                    <a:pt x="170426" y="739022"/>
                  </a:lnTo>
                  <a:lnTo>
                    <a:pt x="149318" y="779425"/>
                  </a:lnTo>
                  <a:lnTo>
                    <a:pt x="129489" y="820581"/>
                  </a:lnTo>
                  <a:lnTo>
                    <a:pt x="110965" y="862463"/>
                  </a:lnTo>
                  <a:lnTo>
                    <a:pt x="93771" y="905045"/>
                  </a:lnTo>
                  <a:lnTo>
                    <a:pt x="77935" y="948301"/>
                  </a:lnTo>
                  <a:lnTo>
                    <a:pt x="63482" y="992204"/>
                  </a:lnTo>
                  <a:lnTo>
                    <a:pt x="50439" y="1036728"/>
                  </a:lnTo>
                  <a:lnTo>
                    <a:pt x="38832" y="1081848"/>
                  </a:lnTo>
                  <a:lnTo>
                    <a:pt x="28687" y="1127536"/>
                  </a:lnTo>
                  <a:lnTo>
                    <a:pt x="20031" y="1173766"/>
                  </a:lnTo>
                  <a:lnTo>
                    <a:pt x="12890" y="1220512"/>
                  </a:lnTo>
                  <a:lnTo>
                    <a:pt x="7290" y="1267748"/>
                  </a:lnTo>
                  <a:lnTo>
                    <a:pt x="3257" y="1315448"/>
                  </a:lnTo>
                  <a:lnTo>
                    <a:pt x="818" y="1363584"/>
                  </a:lnTo>
                  <a:lnTo>
                    <a:pt x="0" y="1412132"/>
                  </a:lnTo>
                  <a:lnTo>
                    <a:pt x="818" y="1460679"/>
                  </a:lnTo>
                  <a:lnTo>
                    <a:pt x="3257" y="1508816"/>
                  </a:lnTo>
                  <a:lnTo>
                    <a:pt x="7290" y="1556515"/>
                  </a:lnTo>
                  <a:lnTo>
                    <a:pt x="12890" y="1603750"/>
                  </a:lnTo>
                  <a:lnTo>
                    <a:pt x="20031" y="1650496"/>
                  </a:lnTo>
                  <a:lnTo>
                    <a:pt x="28687" y="1696726"/>
                  </a:lnTo>
                  <a:lnTo>
                    <a:pt x="38832" y="1742413"/>
                  </a:lnTo>
                  <a:lnTo>
                    <a:pt x="50439" y="1787531"/>
                  </a:lnTo>
                  <a:lnTo>
                    <a:pt x="63482" y="1832055"/>
                  </a:lnTo>
                  <a:lnTo>
                    <a:pt x="77935" y="1875957"/>
                  </a:lnTo>
                  <a:lnTo>
                    <a:pt x="93771" y="1919212"/>
                  </a:lnTo>
                  <a:lnTo>
                    <a:pt x="110965" y="1961793"/>
                  </a:lnTo>
                  <a:lnTo>
                    <a:pt x="129489" y="2003673"/>
                  </a:lnTo>
                  <a:lnTo>
                    <a:pt x="149318" y="2044828"/>
                  </a:lnTo>
                  <a:lnTo>
                    <a:pt x="170426" y="2085229"/>
                  </a:lnTo>
                  <a:lnTo>
                    <a:pt x="192785" y="2124852"/>
                  </a:lnTo>
                  <a:lnTo>
                    <a:pt x="216371" y="2163669"/>
                  </a:lnTo>
                  <a:lnTo>
                    <a:pt x="241156" y="2201655"/>
                  </a:lnTo>
                  <a:lnTo>
                    <a:pt x="267114" y="2238784"/>
                  </a:lnTo>
                  <a:lnTo>
                    <a:pt x="294219" y="2275028"/>
                  </a:lnTo>
                  <a:lnTo>
                    <a:pt x="322444" y="2310361"/>
                  </a:lnTo>
                  <a:lnTo>
                    <a:pt x="351765" y="2344758"/>
                  </a:lnTo>
                  <a:lnTo>
                    <a:pt x="382153" y="2378192"/>
                  </a:lnTo>
                  <a:lnTo>
                    <a:pt x="413583" y="2410637"/>
                  </a:lnTo>
                  <a:lnTo>
                    <a:pt x="446028" y="2442066"/>
                  </a:lnTo>
                  <a:lnTo>
                    <a:pt x="479463" y="2472454"/>
                  </a:lnTo>
                  <a:lnTo>
                    <a:pt x="513860" y="2501773"/>
                  </a:lnTo>
                  <a:lnTo>
                    <a:pt x="549195" y="2529999"/>
                  </a:lnTo>
                  <a:lnTo>
                    <a:pt x="585440" y="2557103"/>
                  </a:lnTo>
                  <a:lnTo>
                    <a:pt x="622568" y="2583061"/>
                  </a:lnTo>
                  <a:lnTo>
                    <a:pt x="660555" y="2607845"/>
                  </a:lnTo>
                  <a:lnTo>
                    <a:pt x="699373" y="2631430"/>
                  </a:lnTo>
                  <a:lnTo>
                    <a:pt x="738997" y="2653789"/>
                  </a:lnTo>
                  <a:lnTo>
                    <a:pt x="779399" y="2674896"/>
                  </a:lnTo>
                  <a:lnTo>
                    <a:pt x="820554" y="2694725"/>
                  </a:lnTo>
                  <a:lnTo>
                    <a:pt x="862436" y="2713249"/>
                  </a:lnTo>
                  <a:lnTo>
                    <a:pt x="905018" y="2730442"/>
                  </a:lnTo>
                  <a:lnTo>
                    <a:pt x="948273" y="2746278"/>
                  </a:lnTo>
                  <a:lnTo>
                    <a:pt x="992176" y="2760731"/>
                  </a:lnTo>
                  <a:lnTo>
                    <a:pt x="1036700" y="2773774"/>
                  </a:lnTo>
                  <a:lnTo>
                    <a:pt x="1081820" y="2785381"/>
                  </a:lnTo>
                  <a:lnTo>
                    <a:pt x="1127508" y="2795525"/>
                  </a:lnTo>
                  <a:lnTo>
                    <a:pt x="1173738" y="2804181"/>
                  </a:lnTo>
                  <a:lnTo>
                    <a:pt x="1220485" y="2811322"/>
                  </a:lnTo>
                  <a:lnTo>
                    <a:pt x="1267722" y="2816922"/>
                  </a:lnTo>
                  <a:lnTo>
                    <a:pt x="1315422" y="2820955"/>
                  </a:lnTo>
                  <a:lnTo>
                    <a:pt x="1363559" y="2823393"/>
                  </a:lnTo>
                  <a:lnTo>
                    <a:pt x="1412107" y="2824212"/>
                  </a:lnTo>
                  <a:lnTo>
                    <a:pt x="1460654" y="2823393"/>
                  </a:lnTo>
                  <a:lnTo>
                    <a:pt x="1508790" y="2820955"/>
                  </a:lnTo>
                  <a:lnTo>
                    <a:pt x="1556488" y="2816922"/>
                  </a:lnTo>
                  <a:lnTo>
                    <a:pt x="1603723" y="2811322"/>
                  </a:lnTo>
                  <a:lnTo>
                    <a:pt x="1650469" y="2804181"/>
                  </a:lnTo>
                  <a:lnTo>
                    <a:pt x="1696698" y="2795525"/>
                  </a:lnTo>
                  <a:lnTo>
                    <a:pt x="1742385" y="2785381"/>
                  </a:lnTo>
                  <a:lnTo>
                    <a:pt x="1787504" y="2773774"/>
                  </a:lnTo>
                  <a:lnTo>
                    <a:pt x="1832027" y="2760731"/>
                  </a:lnTo>
                  <a:lnTo>
                    <a:pt x="1875930" y="2746278"/>
                  </a:lnTo>
                  <a:lnTo>
                    <a:pt x="1919185" y="2730442"/>
                  </a:lnTo>
                  <a:lnTo>
                    <a:pt x="1961766" y="2713249"/>
                  </a:lnTo>
                  <a:lnTo>
                    <a:pt x="2003647" y="2694725"/>
                  </a:lnTo>
                  <a:lnTo>
                    <a:pt x="2044802" y="2674896"/>
                  </a:lnTo>
                  <a:lnTo>
                    <a:pt x="2085205" y="2653789"/>
                  </a:lnTo>
                  <a:lnTo>
                    <a:pt x="2124828" y="2631430"/>
                  </a:lnTo>
                  <a:lnTo>
                    <a:pt x="2163646" y="2607845"/>
                  </a:lnTo>
                  <a:lnTo>
                    <a:pt x="2201633" y="2583061"/>
                  </a:lnTo>
                  <a:lnTo>
                    <a:pt x="2238762" y="2557103"/>
                  </a:lnTo>
                  <a:lnTo>
                    <a:pt x="2275007" y="2529999"/>
                  </a:lnTo>
                  <a:lnTo>
                    <a:pt x="2310342" y="2501773"/>
                  </a:lnTo>
                  <a:lnTo>
                    <a:pt x="2344740" y="2472454"/>
                  </a:lnTo>
                  <a:lnTo>
                    <a:pt x="2378175" y="2442066"/>
                  </a:lnTo>
                  <a:lnTo>
                    <a:pt x="2410621" y="2410637"/>
                  </a:lnTo>
                  <a:lnTo>
                    <a:pt x="2442051" y="2378192"/>
                  </a:lnTo>
                  <a:lnTo>
                    <a:pt x="2472440" y="2344758"/>
                  </a:lnTo>
                  <a:lnTo>
                    <a:pt x="2501760" y="2310361"/>
                  </a:lnTo>
                  <a:lnTo>
                    <a:pt x="2529987" y="2275028"/>
                  </a:lnTo>
                  <a:lnTo>
                    <a:pt x="2557092" y="2238784"/>
                  </a:lnTo>
                  <a:lnTo>
                    <a:pt x="2583051" y="2201655"/>
                  </a:lnTo>
                  <a:lnTo>
                    <a:pt x="2607837" y="2163669"/>
                  </a:lnTo>
                  <a:lnTo>
                    <a:pt x="2631423" y="2124852"/>
                  </a:lnTo>
                  <a:lnTo>
                    <a:pt x="2653783" y="2085229"/>
                  </a:lnTo>
                  <a:lnTo>
                    <a:pt x="2674891" y="2044828"/>
                  </a:lnTo>
                  <a:lnTo>
                    <a:pt x="2694721" y="2003673"/>
                  </a:lnTo>
                  <a:lnTo>
                    <a:pt x="2713246" y="1961793"/>
                  </a:lnTo>
                  <a:lnTo>
                    <a:pt x="2730440" y="1919212"/>
                  </a:lnTo>
                  <a:lnTo>
                    <a:pt x="2746277" y="1875957"/>
                  </a:lnTo>
                  <a:lnTo>
                    <a:pt x="2760730" y="1832055"/>
                  </a:lnTo>
                  <a:lnTo>
                    <a:pt x="2773774" y="1787531"/>
                  </a:lnTo>
                  <a:lnTo>
                    <a:pt x="2785381" y="1742413"/>
                  </a:lnTo>
                  <a:lnTo>
                    <a:pt x="2795527" y="1696726"/>
                  </a:lnTo>
                  <a:lnTo>
                    <a:pt x="2804183" y="1650496"/>
                  </a:lnTo>
                  <a:lnTo>
                    <a:pt x="2811325" y="1603750"/>
                  </a:lnTo>
                  <a:lnTo>
                    <a:pt x="2816925" y="1556515"/>
                  </a:lnTo>
                  <a:lnTo>
                    <a:pt x="2820958" y="1508816"/>
                  </a:lnTo>
                  <a:lnTo>
                    <a:pt x="2823396" y="1460679"/>
                  </a:lnTo>
                  <a:lnTo>
                    <a:pt x="2824215" y="1412132"/>
                  </a:lnTo>
                  <a:lnTo>
                    <a:pt x="2823396" y="1363584"/>
                  </a:lnTo>
                  <a:lnTo>
                    <a:pt x="2820958" y="1315448"/>
                  </a:lnTo>
                  <a:lnTo>
                    <a:pt x="2816925" y="1267748"/>
                  </a:lnTo>
                  <a:lnTo>
                    <a:pt x="2811325" y="1220512"/>
                  </a:lnTo>
                  <a:lnTo>
                    <a:pt x="2804183" y="1173766"/>
                  </a:lnTo>
                  <a:lnTo>
                    <a:pt x="2795527" y="1127536"/>
                  </a:lnTo>
                  <a:lnTo>
                    <a:pt x="2785381" y="1081848"/>
                  </a:lnTo>
                  <a:lnTo>
                    <a:pt x="2773774" y="1036728"/>
                  </a:lnTo>
                  <a:lnTo>
                    <a:pt x="2760730" y="992204"/>
                  </a:lnTo>
                  <a:lnTo>
                    <a:pt x="2746277" y="948301"/>
                  </a:lnTo>
                  <a:lnTo>
                    <a:pt x="2730440" y="905045"/>
                  </a:lnTo>
                  <a:lnTo>
                    <a:pt x="2713246" y="862463"/>
                  </a:lnTo>
                  <a:lnTo>
                    <a:pt x="2694721" y="820581"/>
                  </a:lnTo>
                  <a:lnTo>
                    <a:pt x="2674891" y="779425"/>
                  </a:lnTo>
                  <a:lnTo>
                    <a:pt x="2653783" y="739022"/>
                  </a:lnTo>
                  <a:lnTo>
                    <a:pt x="2631423" y="699398"/>
                  </a:lnTo>
                  <a:lnTo>
                    <a:pt x="2607837" y="660579"/>
                  </a:lnTo>
                  <a:lnTo>
                    <a:pt x="2583051" y="622592"/>
                  </a:lnTo>
                  <a:lnTo>
                    <a:pt x="2557092" y="585462"/>
                  </a:lnTo>
                  <a:lnTo>
                    <a:pt x="2529987" y="549216"/>
                  </a:lnTo>
                  <a:lnTo>
                    <a:pt x="2501760" y="513881"/>
                  </a:lnTo>
                  <a:lnTo>
                    <a:pt x="2472440" y="479483"/>
                  </a:lnTo>
                  <a:lnTo>
                    <a:pt x="2442051" y="446047"/>
                  </a:lnTo>
                  <a:lnTo>
                    <a:pt x="2410621" y="413601"/>
                  </a:lnTo>
                  <a:lnTo>
                    <a:pt x="2378175" y="382170"/>
                  </a:lnTo>
                  <a:lnTo>
                    <a:pt x="2344740" y="351780"/>
                  </a:lnTo>
                  <a:lnTo>
                    <a:pt x="2310342" y="322459"/>
                  </a:lnTo>
                  <a:lnTo>
                    <a:pt x="2275007" y="294233"/>
                  </a:lnTo>
                  <a:lnTo>
                    <a:pt x="2238762" y="267127"/>
                  </a:lnTo>
                  <a:lnTo>
                    <a:pt x="2201633" y="241167"/>
                  </a:lnTo>
                  <a:lnTo>
                    <a:pt x="2163646" y="216382"/>
                  </a:lnTo>
                  <a:lnTo>
                    <a:pt x="2124828" y="192795"/>
                  </a:lnTo>
                  <a:lnTo>
                    <a:pt x="2085205" y="170435"/>
                  </a:lnTo>
                  <a:lnTo>
                    <a:pt x="2044802" y="149326"/>
                  </a:lnTo>
                  <a:lnTo>
                    <a:pt x="2003647" y="129496"/>
                  </a:lnTo>
                  <a:lnTo>
                    <a:pt x="1961766" y="110971"/>
                  </a:lnTo>
                  <a:lnTo>
                    <a:pt x="1919185" y="93776"/>
                  </a:lnTo>
                  <a:lnTo>
                    <a:pt x="1875930" y="77939"/>
                  </a:lnTo>
                  <a:lnTo>
                    <a:pt x="1832027" y="63485"/>
                  </a:lnTo>
                  <a:lnTo>
                    <a:pt x="1787504" y="50442"/>
                  </a:lnTo>
                  <a:lnTo>
                    <a:pt x="1742385" y="38834"/>
                  </a:lnTo>
                  <a:lnTo>
                    <a:pt x="1696698" y="28689"/>
                  </a:lnTo>
                  <a:lnTo>
                    <a:pt x="1650469" y="20032"/>
                  </a:lnTo>
                  <a:lnTo>
                    <a:pt x="1603723" y="12890"/>
                  </a:lnTo>
                  <a:lnTo>
                    <a:pt x="1556488" y="7290"/>
                  </a:lnTo>
                  <a:lnTo>
                    <a:pt x="1508790" y="3257"/>
                  </a:lnTo>
                  <a:lnTo>
                    <a:pt x="1460654" y="818"/>
                  </a:lnTo>
                  <a:lnTo>
                    <a:pt x="1412107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78275" y="2048255"/>
              <a:ext cx="2973705" cy="2252980"/>
            </a:xfrm>
            <a:custGeom>
              <a:avLst/>
              <a:gdLst/>
              <a:ahLst/>
              <a:cxnLst/>
              <a:rect l="l" t="t" r="r" b="b"/>
              <a:pathLst>
                <a:path w="2973704" h="2252979">
                  <a:moveTo>
                    <a:pt x="2002663" y="281051"/>
                  </a:moveTo>
                  <a:lnTo>
                    <a:pt x="1945513" y="281051"/>
                  </a:lnTo>
                  <a:lnTo>
                    <a:pt x="1945513" y="300101"/>
                  </a:lnTo>
                  <a:lnTo>
                    <a:pt x="2002663" y="300101"/>
                  </a:lnTo>
                  <a:lnTo>
                    <a:pt x="2002663" y="281051"/>
                  </a:lnTo>
                  <a:close/>
                </a:path>
                <a:path w="2973704" h="2252979">
                  <a:moveTo>
                    <a:pt x="2078863" y="281051"/>
                  </a:moveTo>
                  <a:lnTo>
                    <a:pt x="2021713" y="281051"/>
                  </a:lnTo>
                  <a:lnTo>
                    <a:pt x="2021713" y="300101"/>
                  </a:lnTo>
                  <a:lnTo>
                    <a:pt x="2078863" y="300101"/>
                  </a:lnTo>
                  <a:lnTo>
                    <a:pt x="2078863" y="281051"/>
                  </a:lnTo>
                  <a:close/>
                </a:path>
                <a:path w="2973704" h="2252979">
                  <a:moveTo>
                    <a:pt x="2155063" y="281051"/>
                  </a:moveTo>
                  <a:lnTo>
                    <a:pt x="2097913" y="281051"/>
                  </a:lnTo>
                  <a:lnTo>
                    <a:pt x="2097913" y="300101"/>
                  </a:lnTo>
                  <a:lnTo>
                    <a:pt x="2155063" y="300101"/>
                  </a:lnTo>
                  <a:lnTo>
                    <a:pt x="2155063" y="281051"/>
                  </a:lnTo>
                  <a:close/>
                </a:path>
                <a:path w="2973704" h="2252979">
                  <a:moveTo>
                    <a:pt x="2231263" y="281051"/>
                  </a:moveTo>
                  <a:lnTo>
                    <a:pt x="2174113" y="281051"/>
                  </a:lnTo>
                  <a:lnTo>
                    <a:pt x="2174113" y="300101"/>
                  </a:lnTo>
                  <a:lnTo>
                    <a:pt x="2231263" y="300101"/>
                  </a:lnTo>
                  <a:lnTo>
                    <a:pt x="2231263" y="281051"/>
                  </a:lnTo>
                  <a:close/>
                </a:path>
                <a:path w="2973704" h="2252979">
                  <a:moveTo>
                    <a:pt x="2252472" y="1126236"/>
                  </a:moveTo>
                  <a:lnTo>
                    <a:pt x="2251481" y="1078636"/>
                  </a:lnTo>
                  <a:lnTo>
                    <a:pt x="2248547" y="1031519"/>
                  </a:lnTo>
                  <a:lnTo>
                    <a:pt x="2243696" y="984961"/>
                  </a:lnTo>
                  <a:lnTo>
                    <a:pt x="2236978" y="938974"/>
                  </a:lnTo>
                  <a:lnTo>
                    <a:pt x="2228418" y="893622"/>
                  </a:lnTo>
                  <a:lnTo>
                    <a:pt x="2218080" y="848918"/>
                  </a:lnTo>
                  <a:lnTo>
                    <a:pt x="2205977" y="804926"/>
                  </a:lnTo>
                  <a:lnTo>
                    <a:pt x="2192159" y="761657"/>
                  </a:lnTo>
                  <a:lnTo>
                    <a:pt x="2176665" y="719175"/>
                  </a:lnTo>
                  <a:lnTo>
                    <a:pt x="2159533" y="677506"/>
                  </a:lnTo>
                  <a:lnTo>
                    <a:pt x="2140813" y="636689"/>
                  </a:lnTo>
                  <a:lnTo>
                    <a:pt x="2120519" y="596773"/>
                  </a:lnTo>
                  <a:lnTo>
                    <a:pt x="2098713" y="557796"/>
                  </a:lnTo>
                  <a:lnTo>
                    <a:pt x="2075421" y="519785"/>
                  </a:lnTo>
                  <a:lnTo>
                    <a:pt x="2050694" y="482777"/>
                  </a:lnTo>
                  <a:lnTo>
                    <a:pt x="2024557" y="446836"/>
                  </a:lnTo>
                  <a:lnTo>
                    <a:pt x="1997062" y="411975"/>
                  </a:lnTo>
                  <a:lnTo>
                    <a:pt x="1968246" y="378244"/>
                  </a:lnTo>
                  <a:lnTo>
                    <a:pt x="1938134" y="345694"/>
                  </a:lnTo>
                  <a:lnTo>
                    <a:pt x="1906790" y="314337"/>
                  </a:lnTo>
                  <a:lnTo>
                    <a:pt x="1901621" y="309575"/>
                  </a:lnTo>
                  <a:lnTo>
                    <a:pt x="1904415" y="305422"/>
                  </a:lnTo>
                  <a:lnTo>
                    <a:pt x="1905495" y="300101"/>
                  </a:lnTo>
                  <a:lnTo>
                    <a:pt x="1926463" y="300101"/>
                  </a:lnTo>
                  <a:lnTo>
                    <a:pt x="1926463" y="281051"/>
                  </a:lnTo>
                  <a:lnTo>
                    <a:pt x="1905482" y="281051"/>
                  </a:lnTo>
                  <a:lnTo>
                    <a:pt x="1904415" y="275780"/>
                  </a:lnTo>
                  <a:lnTo>
                    <a:pt x="1896262" y="263664"/>
                  </a:lnTo>
                  <a:lnTo>
                    <a:pt x="1884159" y="255485"/>
                  </a:lnTo>
                  <a:lnTo>
                    <a:pt x="1869313" y="252476"/>
                  </a:lnTo>
                  <a:lnTo>
                    <a:pt x="1854517" y="255485"/>
                  </a:lnTo>
                  <a:lnTo>
                    <a:pt x="1846732" y="260743"/>
                  </a:lnTo>
                  <a:lnTo>
                    <a:pt x="1840496" y="255409"/>
                  </a:lnTo>
                  <a:lnTo>
                    <a:pt x="1805635" y="227914"/>
                  </a:lnTo>
                  <a:lnTo>
                    <a:pt x="1769694" y="201777"/>
                  </a:lnTo>
                  <a:lnTo>
                    <a:pt x="1732699" y="177050"/>
                  </a:lnTo>
                  <a:lnTo>
                    <a:pt x="1694688" y="153758"/>
                  </a:lnTo>
                  <a:lnTo>
                    <a:pt x="1655699" y="131953"/>
                  </a:lnTo>
                  <a:lnTo>
                    <a:pt x="1615782" y="111671"/>
                  </a:lnTo>
                  <a:lnTo>
                    <a:pt x="1574965" y="92938"/>
                  </a:lnTo>
                  <a:lnTo>
                    <a:pt x="1533296" y="75806"/>
                  </a:lnTo>
                  <a:lnTo>
                    <a:pt x="1490814" y="60312"/>
                  </a:lnTo>
                  <a:lnTo>
                    <a:pt x="1447558" y="46507"/>
                  </a:lnTo>
                  <a:lnTo>
                    <a:pt x="1403553" y="34404"/>
                  </a:lnTo>
                  <a:lnTo>
                    <a:pt x="1358849" y="24053"/>
                  </a:lnTo>
                  <a:lnTo>
                    <a:pt x="1313497" y="15506"/>
                  </a:lnTo>
                  <a:lnTo>
                    <a:pt x="1267510" y="8775"/>
                  </a:lnTo>
                  <a:lnTo>
                    <a:pt x="1220952" y="3937"/>
                  </a:lnTo>
                  <a:lnTo>
                    <a:pt x="1173848" y="990"/>
                  </a:lnTo>
                  <a:lnTo>
                    <a:pt x="1126236" y="0"/>
                  </a:lnTo>
                  <a:lnTo>
                    <a:pt x="1078636" y="990"/>
                  </a:lnTo>
                  <a:lnTo>
                    <a:pt x="1031532" y="3937"/>
                  </a:lnTo>
                  <a:lnTo>
                    <a:pt x="984973" y="8775"/>
                  </a:lnTo>
                  <a:lnTo>
                    <a:pt x="938999" y="15506"/>
                  </a:lnTo>
                  <a:lnTo>
                    <a:pt x="893648" y="24053"/>
                  </a:lnTo>
                  <a:lnTo>
                    <a:pt x="848956" y="34404"/>
                  </a:lnTo>
                  <a:lnTo>
                    <a:pt x="804964" y="46507"/>
                  </a:lnTo>
                  <a:lnTo>
                    <a:pt x="761695" y="60312"/>
                  </a:lnTo>
                  <a:lnTo>
                    <a:pt x="719213" y="75806"/>
                  </a:lnTo>
                  <a:lnTo>
                    <a:pt x="677557" y="92938"/>
                  </a:lnTo>
                  <a:lnTo>
                    <a:pt x="636739" y="111671"/>
                  </a:lnTo>
                  <a:lnTo>
                    <a:pt x="596823" y="131953"/>
                  </a:lnTo>
                  <a:lnTo>
                    <a:pt x="557847" y="153758"/>
                  </a:lnTo>
                  <a:lnTo>
                    <a:pt x="519836" y="177050"/>
                  </a:lnTo>
                  <a:lnTo>
                    <a:pt x="482828" y="201777"/>
                  </a:lnTo>
                  <a:lnTo>
                    <a:pt x="446887" y="227914"/>
                  </a:lnTo>
                  <a:lnTo>
                    <a:pt x="412026" y="255409"/>
                  </a:lnTo>
                  <a:lnTo>
                    <a:pt x="378294" y="284226"/>
                  </a:lnTo>
                  <a:lnTo>
                    <a:pt x="345732" y="314337"/>
                  </a:lnTo>
                  <a:lnTo>
                    <a:pt x="314375" y="345694"/>
                  </a:lnTo>
                  <a:lnTo>
                    <a:pt x="284264" y="378244"/>
                  </a:lnTo>
                  <a:lnTo>
                    <a:pt x="255447" y="411975"/>
                  </a:lnTo>
                  <a:lnTo>
                    <a:pt x="227939" y="446836"/>
                  </a:lnTo>
                  <a:lnTo>
                    <a:pt x="201803" y="482777"/>
                  </a:lnTo>
                  <a:lnTo>
                    <a:pt x="177076" y="519785"/>
                  </a:lnTo>
                  <a:lnTo>
                    <a:pt x="153784" y="557796"/>
                  </a:lnTo>
                  <a:lnTo>
                    <a:pt x="131978" y="596773"/>
                  </a:lnTo>
                  <a:lnTo>
                    <a:pt x="111683" y="636689"/>
                  </a:lnTo>
                  <a:lnTo>
                    <a:pt x="92951" y="677506"/>
                  </a:lnTo>
                  <a:lnTo>
                    <a:pt x="75819" y="719175"/>
                  </a:lnTo>
                  <a:lnTo>
                    <a:pt x="60325" y="761657"/>
                  </a:lnTo>
                  <a:lnTo>
                    <a:pt x="46507" y="804926"/>
                  </a:lnTo>
                  <a:lnTo>
                    <a:pt x="34404" y="848918"/>
                  </a:lnTo>
                  <a:lnTo>
                    <a:pt x="24053" y="893622"/>
                  </a:lnTo>
                  <a:lnTo>
                    <a:pt x="15494" y="938974"/>
                  </a:lnTo>
                  <a:lnTo>
                    <a:pt x="8775" y="984961"/>
                  </a:lnTo>
                  <a:lnTo>
                    <a:pt x="3924" y="1031519"/>
                  </a:lnTo>
                  <a:lnTo>
                    <a:pt x="990" y="1078636"/>
                  </a:lnTo>
                  <a:lnTo>
                    <a:pt x="0" y="1126236"/>
                  </a:lnTo>
                  <a:lnTo>
                    <a:pt x="990" y="1173848"/>
                  </a:lnTo>
                  <a:lnTo>
                    <a:pt x="3924" y="1220939"/>
                  </a:lnTo>
                  <a:lnTo>
                    <a:pt x="8775" y="1267498"/>
                  </a:lnTo>
                  <a:lnTo>
                    <a:pt x="15494" y="1313472"/>
                  </a:lnTo>
                  <a:lnTo>
                    <a:pt x="24053" y="1358823"/>
                  </a:lnTo>
                  <a:lnTo>
                    <a:pt x="34404" y="1403527"/>
                  </a:lnTo>
                  <a:lnTo>
                    <a:pt x="46507" y="1447520"/>
                  </a:lnTo>
                  <a:lnTo>
                    <a:pt x="60325" y="1490776"/>
                  </a:lnTo>
                  <a:lnTo>
                    <a:pt x="75819" y="1533258"/>
                  </a:lnTo>
                  <a:lnTo>
                    <a:pt x="92951" y="1574927"/>
                  </a:lnTo>
                  <a:lnTo>
                    <a:pt x="111683" y="1615732"/>
                  </a:lnTo>
                  <a:lnTo>
                    <a:pt x="131978" y="1655648"/>
                  </a:lnTo>
                  <a:lnTo>
                    <a:pt x="153784" y="1694624"/>
                  </a:lnTo>
                  <a:lnTo>
                    <a:pt x="177076" y="1732635"/>
                  </a:lnTo>
                  <a:lnTo>
                    <a:pt x="201803" y="1769643"/>
                  </a:lnTo>
                  <a:lnTo>
                    <a:pt x="227939" y="1805584"/>
                  </a:lnTo>
                  <a:lnTo>
                    <a:pt x="255447" y="1840445"/>
                  </a:lnTo>
                  <a:lnTo>
                    <a:pt x="284264" y="1874177"/>
                  </a:lnTo>
                  <a:lnTo>
                    <a:pt x="314375" y="1906727"/>
                  </a:lnTo>
                  <a:lnTo>
                    <a:pt x="345732" y="1938083"/>
                  </a:lnTo>
                  <a:lnTo>
                    <a:pt x="378294" y="1968195"/>
                  </a:lnTo>
                  <a:lnTo>
                    <a:pt x="412026" y="1997011"/>
                  </a:lnTo>
                  <a:lnTo>
                    <a:pt x="446887" y="2024519"/>
                  </a:lnTo>
                  <a:lnTo>
                    <a:pt x="482828" y="2050643"/>
                  </a:lnTo>
                  <a:lnTo>
                    <a:pt x="519836" y="2075383"/>
                  </a:lnTo>
                  <a:lnTo>
                    <a:pt x="557847" y="2098675"/>
                  </a:lnTo>
                  <a:lnTo>
                    <a:pt x="596823" y="2120481"/>
                  </a:lnTo>
                  <a:lnTo>
                    <a:pt x="636739" y="2140762"/>
                  </a:lnTo>
                  <a:lnTo>
                    <a:pt x="677557" y="2159495"/>
                  </a:lnTo>
                  <a:lnTo>
                    <a:pt x="719213" y="2176627"/>
                  </a:lnTo>
                  <a:lnTo>
                    <a:pt x="761695" y="2192121"/>
                  </a:lnTo>
                  <a:lnTo>
                    <a:pt x="804964" y="2205939"/>
                  </a:lnTo>
                  <a:lnTo>
                    <a:pt x="848956" y="2218042"/>
                  </a:lnTo>
                  <a:lnTo>
                    <a:pt x="893648" y="2228392"/>
                  </a:lnTo>
                  <a:lnTo>
                    <a:pt x="938999" y="2236940"/>
                  </a:lnTo>
                  <a:lnTo>
                    <a:pt x="984973" y="2243671"/>
                  </a:lnTo>
                  <a:lnTo>
                    <a:pt x="1031532" y="2248509"/>
                  </a:lnTo>
                  <a:lnTo>
                    <a:pt x="1078636" y="2251456"/>
                  </a:lnTo>
                  <a:lnTo>
                    <a:pt x="1126236" y="2252446"/>
                  </a:lnTo>
                  <a:lnTo>
                    <a:pt x="1173848" y="2251456"/>
                  </a:lnTo>
                  <a:lnTo>
                    <a:pt x="1220952" y="2248509"/>
                  </a:lnTo>
                  <a:lnTo>
                    <a:pt x="1267510" y="2243671"/>
                  </a:lnTo>
                  <a:lnTo>
                    <a:pt x="1313497" y="2236940"/>
                  </a:lnTo>
                  <a:lnTo>
                    <a:pt x="1358849" y="2228392"/>
                  </a:lnTo>
                  <a:lnTo>
                    <a:pt x="1403553" y="2218042"/>
                  </a:lnTo>
                  <a:lnTo>
                    <a:pt x="1447558" y="2205939"/>
                  </a:lnTo>
                  <a:lnTo>
                    <a:pt x="1490814" y="2192121"/>
                  </a:lnTo>
                  <a:lnTo>
                    <a:pt x="1533296" y="2176627"/>
                  </a:lnTo>
                  <a:lnTo>
                    <a:pt x="1574965" y="2159495"/>
                  </a:lnTo>
                  <a:lnTo>
                    <a:pt x="1615782" y="2140762"/>
                  </a:lnTo>
                  <a:lnTo>
                    <a:pt x="1655699" y="2120481"/>
                  </a:lnTo>
                  <a:lnTo>
                    <a:pt x="1694688" y="2098675"/>
                  </a:lnTo>
                  <a:lnTo>
                    <a:pt x="1732699" y="2075383"/>
                  </a:lnTo>
                  <a:lnTo>
                    <a:pt x="1769694" y="2050643"/>
                  </a:lnTo>
                  <a:lnTo>
                    <a:pt x="1805635" y="2024519"/>
                  </a:lnTo>
                  <a:lnTo>
                    <a:pt x="1840496" y="1997011"/>
                  </a:lnTo>
                  <a:lnTo>
                    <a:pt x="1874227" y="1968195"/>
                  </a:lnTo>
                  <a:lnTo>
                    <a:pt x="1906790" y="1938083"/>
                  </a:lnTo>
                  <a:lnTo>
                    <a:pt x="1938134" y="1906727"/>
                  </a:lnTo>
                  <a:lnTo>
                    <a:pt x="1968246" y="1874177"/>
                  </a:lnTo>
                  <a:lnTo>
                    <a:pt x="1997062" y="1840445"/>
                  </a:lnTo>
                  <a:lnTo>
                    <a:pt x="2024557" y="1805584"/>
                  </a:lnTo>
                  <a:lnTo>
                    <a:pt x="2050694" y="1769643"/>
                  </a:lnTo>
                  <a:lnTo>
                    <a:pt x="2075421" y="1732635"/>
                  </a:lnTo>
                  <a:lnTo>
                    <a:pt x="2098713" y="1694624"/>
                  </a:lnTo>
                  <a:lnTo>
                    <a:pt x="2120519" y="1655648"/>
                  </a:lnTo>
                  <a:lnTo>
                    <a:pt x="2140813" y="1615732"/>
                  </a:lnTo>
                  <a:lnTo>
                    <a:pt x="2159533" y="1574927"/>
                  </a:lnTo>
                  <a:lnTo>
                    <a:pt x="2176665" y="1533258"/>
                  </a:lnTo>
                  <a:lnTo>
                    <a:pt x="2192159" y="1490776"/>
                  </a:lnTo>
                  <a:lnTo>
                    <a:pt x="2205977" y="1447520"/>
                  </a:lnTo>
                  <a:lnTo>
                    <a:pt x="2218080" y="1403527"/>
                  </a:lnTo>
                  <a:lnTo>
                    <a:pt x="2228418" y="1358823"/>
                  </a:lnTo>
                  <a:lnTo>
                    <a:pt x="2236978" y="1313472"/>
                  </a:lnTo>
                  <a:lnTo>
                    <a:pt x="2243696" y="1267498"/>
                  </a:lnTo>
                  <a:lnTo>
                    <a:pt x="2248547" y="1220939"/>
                  </a:lnTo>
                  <a:lnTo>
                    <a:pt x="2251481" y="1173848"/>
                  </a:lnTo>
                  <a:lnTo>
                    <a:pt x="2252472" y="1126236"/>
                  </a:lnTo>
                  <a:close/>
                </a:path>
                <a:path w="2973704" h="2252979">
                  <a:moveTo>
                    <a:pt x="2307463" y="281051"/>
                  </a:moveTo>
                  <a:lnTo>
                    <a:pt x="2250313" y="281051"/>
                  </a:lnTo>
                  <a:lnTo>
                    <a:pt x="2250313" y="300101"/>
                  </a:lnTo>
                  <a:lnTo>
                    <a:pt x="2307463" y="300101"/>
                  </a:lnTo>
                  <a:lnTo>
                    <a:pt x="2307463" y="281051"/>
                  </a:lnTo>
                  <a:close/>
                </a:path>
                <a:path w="2973704" h="2252979">
                  <a:moveTo>
                    <a:pt x="2383663" y="281051"/>
                  </a:moveTo>
                  <a:lnTo>
                    <a:pt x="2326513" y="281051"/>
                  </a:lnTo>
                  <a:lnTo>
                    <a:pt x="2326513" y="300101"/>
                  </a:lnTo>
                  <a:lnTo>
                    <a:pt x="2383663" y="300101"/>
                  </a:lnTo>
                  <a:lnTo>
                    <a:pt x="2383663" y="281051"/>
                  </a:lnTo>
                  <a:close/>
                </a:path>
                <a:path w="2973704" h="2252979">
                  <a:moveTo>
                    <a:pt x="2459863" y="281051"/>
                  </a:moveTo>
                  <a:lnTo>
                    <a:pt x="2402713" y="281051"/>
                  </a:lnTo>
                  <a:lnTo>
                    <a:pt x="2402713" y="300101"/>
                  </a:lnTo>
                  <a:lnTo>
                    <a:pt x="2459863" y="300101"/>
                  </a:lnTo>
                  <a:lnTo>
                    <a:pt x="2459863" y="281051"/>
                  </a:lnTo>
                  <a:close/>
                </a:path>
                <a:path w="2973704" h="2252979">
                  <a:moveTo>
                    <a:pt x="2536063" y="281051"/>
                  </a:moveTo>
                  <a:lnTo>
                    <a:pt x="2478913" y="281051"/>
                  </a:lnTo>
                  <a:lnTo>
                    <a:pt x="2478913" y="300101"/>
                  </a:lnTo>
                  <a:lnTo>
                    <a:pt x="2536063" y="300101"/>
                  </a:lnTo>
                  <a:lnTo>
                    <a:pt x="2536063" y="281051"/>
                  </a:lnTo>
                  <a:close/>
                </a:path>
                <a:path w="2973704" h="2252979">
                  <a:moveTo>
                    <a:pt x="2612263" y="281051"/>
                  </a:moveTo>
                  <a:lnTo>
                    <a:pt x="2555113" y="281051"/>
                  </a:lnTo>
                  <a:lnTo>
                    <a:pt x="2555113" y="300101"/>
                  </a:lnTo>
                  <a:lnTo>
                    <a:pt x="2612263" y="300101"/>
                  </a:lnTo>
                  <a:lnTo>
                    <a:pt x="2612263" y="281051"/>
                  </a:lnTo>
                  <a:close/>
                </a:path>
                <a:path w="2973704" h="2252979">
                  <a:moveTo>
                    <a:pt x="2688463" y="281051"/>
                  </a:moveTo>
                  <a:lnTo>
                    <a:pt x="2631313" y="281051"/>
                  </a:lnTo>
                  <a:lnTo>
                    <a:pt x="2631313" y="300101"/>
                  </a:lnTo>
                  <a:lnTo>
                    <a:pt x="2688463" y="300101"/>
                  </a:lnTo>
                  <a:lnTo>
                    <a:pt x="2688463" y="281051"/>
                  </a:lnTo>
                  <a:close/>
                </a:path>
                <a:path w="2973704" h="2252979">
                  <a:moveTo>
                    <a:pt x="2764663" y="281051"/>
                  </a:moveTo>
                  <a:lnTo>
                    <a:pt x="2707513" y="281051"/>
                  </a:lnTo>
                  <a:lnTo>
                    <a:pt x="2707513" y="300101"/>
                  </a:lnTo>
                  <a:lnTo>
                    <a:pt x="2764663" y="300101"/>
                  </a:lnTo>
                  <a:lnTo>
                    <a:pt x="2764663" y="281051"/>
                  </a:lnTo>
                  <a:close/>
                </a:path>
                <a:path w="2973704" h="2252979">
                  <a:moveTo>
                    <a:pt x="2840863" y="281051"/>
                  </a:moveTo>
                  <a:lnTo>
                    <a:pt x="2783713" y="281051"/>
                  </a:lnTo>
                  <a:lnTo>
                    <a:pt x="2783713" y="300101"/>
                  </a:lnTo>
                  <a:lnTo>
                    <a:pt x="2840863" y="300101"/>
                  </a:lnTo>
                  <a:lnTo>
                    <a:pt x="2840863" y="281051"/>
                  </a:lnTo>
                  <a:close/>
                </a:path>
                <a:path w="2973704" h="2252979">
                  <a:moveTo>
                    <a:pt x="2973692" y="290576"/>
                  </a:moveTo>
                  <a:lnTo>
                    <a:pt x="2954642" y="281051"/>
                  </a:lnTo>
                  <a:lnTo>
                    <a:pt x="2897492" y="252476"/>
                  </a:lnTo>
                  <a:lnTo>
                    <a:pt x="2897492" y="281051"/>
                  </a:lnTo>
                  <a:lnTo>
                    <a:pt x="2859913" y="281051"/>
                  </a:lnTo>
                  <a:lnTo>
                    <a:pt x="2859913" y="300101"/>
                  </a:lnTo>
                  <a:lnTo>
                    <a:pt x="2897492" y="300101"/>
                  </a:lnTo>
                  <a:lnTo>
                    <a:pt x="2897492" y="328676"/>
                  </a:lnTo>
                  <a:lnTo>
                    <a:pt x="2954642" y="300101"/>
                  </a:lnTo>
                  <a:lnTo>
                    <a:pt x="2973692" y="290576"/>
                  </a:lnTo>
                  <a:close/>
                </a:path>
              </a:pathLst>
            </a:custGeom>
            <a:solidFill>
              <a:srgbClr val="94A0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71860" y="1864613"/>
              <a:ext cx="831215" cy="76200"/>
            </a:xfrm>
            <a:custGeom>
              <a:avLst/>
              <a:gdLst/>
              <a:ahLst/>
              <a:cxnLst/>
              <a:rect l="l" t="t" r="r" b="b"/>
              <a:pathLst>
                <a:path w="831215" h="76200">
                  <a:moveTo>
                    <a:pt x="38100" y="0"/>
                  </a:moveTo>
                  <a:lnTo>
                    <a:pt x="23261" y="3004"/>
                  </a:lnTo>
                  <a:lnTo>
                    <a:pt x="11151" y="11186"/>
                  </a:lnTo>
                  <a:lnTo>
                    <a:pt x="2991" y="23300"/>
                  </a:lnTo>
                  <a:lnTo>
                    <a:pt x="0" y="38100"/>
                  </a:lnTo>
                  <a:lnTo>
                    <a:pt x="2991" y="52951"/>
                  </a:lnTo>
                  <a:lnTo>
                    <a:pt x="11151" y="65059"/>
                  </a:lnTo>
                  <a:lnTo>
                    <a:pt x="23261" y="73212"/>
                  </a:lnTo>
                  <a:lnTo>
                    <a:pt x="38100" y="76200"/>
                  </a:lnTo>
                  <a:lnTo>
                    <a:pt x="52899" y="73212"/>
                  </a:lnTo>
                  <a:lnTo>
                    <a:pt x="65013" y="65059"/>
                  </a:lnTo>
                  <a:lnTo>
                    <a:pt x="73195" y="52951"/>
                  </a:lnTo>
                  <a:lnTo>
                    <a:pt x="74276" y="47609"/>
                  </a:lnTo>
                  <a:lnTo>
                    <a:pt x="38100" y="47609"/>
                  </a:lnTo>
                  <a:lnTo>
                    <a:pt x="38100" y="28559"/>
                  </a:lnTo>
                  <a:lnTo>
                    <a:pt x="74263" y="28559"/>
                  </a:lnTo>
                  <a:lnTo>
                    <a:pt x="73195" y="23300"/>
                  </a:lnTo>
                  <a:lnTo>
                    <a:pt x="65013" y="11186"/>
                  </a:lnTo>
                  <a:lnTo>
                    <a:pt x="52899" y="3004"/>
                  </a:lnTo>
                  <a:lnTo>
                    <a:pt x="38100" y="0"/>
                  </a:lnTo>
                  <a:close/>
                </a:path>
                <a:path w="831215" h="76200">
                  <a:moveTo>
                    <a:pt x="74263" y="28559"/>
                  </a:moveTo>
                  <a:lnTo>
                    <a:pt x="38100" y="28559"/>
                  </a:lnTo>
                  <a:lnTo>
                    <a:pt x="38100" y="47609"/>
                  </a:lnTo>
                  <a:lnTo>
                    <a:pt x="74276" y="47609"/>
                  </a:lnTo>
                  <a:lnTo>
                    <a:pt x="76200" y="38100"/>
                  </a:lnTo>
                  <a:lnTo>
                    <a:pt x="74263" y="28559"/>
                  </a:lnTo>
                  <a:close/>
                </a:path>
                <a:path w="831215" h="76200">
                  <a:moveTo>
                    <a:pt x="95250" y="28559"/>
                  </a:moveTo>
                  <a:lnTo>
                    <a:pt x="74263" y="28559"/>
                  </a:lnTo>
                  <a:lnTo>
                    <a:pt x="76200" y="38100"/>
                  </a:lnTo>
                  <a:lnTo>
                    <a:pt x="74276" y="47609"/>
                  </a:lnTo>
                  <a:lnTo>
                    <a:pt x="95250" y="47609"/>
                  </a:lnTo>
                  <a:lnTo>
                    <a:pt x="95250" y="28559"/>
                  </a:lnTo>
                  <a:close/>
                </a:path>
                <a:path w="831215" h="76200">
                  <a:moveTo>
                    <a:pt x="171450" y="28559"/>
                  </a:moveTo>
                  <a:lnTo>
                    <a:pt x="114300" y="28559"/>
                  </a:lnTo>
                  <a:lnTo>
                    <a:pt x="114300" y="47609"/>
                  </a:lnTo>
                  <a:lnTo>
                    <a:pt x="171450" y="47609"/>
                  </a:lnTo>
                  <a:lnTo>
                    <a:pt x="171450" y="28559"/>
                  </a:lnTo>
                  <a:close/>
                </a:path>
                <a:path w="831215" h="76200">
                  <a:moveTo>
                    <a:pt x="247650" y="28559"/>
                  </a:moveTo>
                  <a:lnTo>
                    <a:pt x="190500" y="28559"/>
                  </a:lnTo>
                  <a:lnTo>
                    <a:pt x="190500" y="47609"/>
                  </a:lnTo>
                  <a:lnTo>
                    <a:pt x="247650" y="47609"/>
                  </a:lnTo>
                  <a:lnTo>
                    <a:pt x="247650" y="28559"/>
                  </a:lnTo>
                  <a:close/>
                </a:path>
                <a:path w="831215" h="76200">
                  <a:moveTo>
                    <a:pt x="323850" y="28559"/>
                  </a:moveTo>
                  <a:lnTo>
                    <a:pt x="266700" y="28559"/>
                  </a:lnTo>
                  <a:lnTo>
                    <a:pt x="266700" y="47609"/>
                  </a:lnTo>
                  <a:lnTo>
                    <a:pt x="323850" y="47609"/>
                  </a:lnTo>
                  <a:lnTo>
                    <a:pt x="323850" y="28559"/>
                  </a:lnTo>
                  <a:close/>
                </a:path>
                <a:path w="831215" h="76200">
                  <a:moveTo>
                    <a:pt x="400050" y="28559"/>
                  </a:moveTo>
                  <a:lnTo>
                    <a:pt x="342900" y="28559"/>
                  </a:lnTo>
                  <a:lnTo>
                    <a:pt x="342900" y="47609"/>
                  </a:lnTo>
                  <a:lnTo>
                    <a:pt x="400050" y="47609"/>
                  </a:lnTo>
                  <a:lnTo>
                    <a:pt x="400050" y="28559"/>
                  </a:lnTo>
                  <a:close/>
                </a:path>
                <a:path w="831215" h="76200">
                  <a:moveTo>
                    <a:pt x="476250" y="28559"/>
                  </a:moveTo>
                  <a:lnTo>
                    <a:pt x="419100" y="28559"/>
                  </a:lnTo>
                  <a:lnTo>
                    <a:pt x="419100" y="47609"/>
                  </a:lnTo>
                  <a:lnTo>
                    <a:pt x="476250" y="47609"/>
                  </a:lnTo>
                  <a:lnTo>
                    <a:pt x="476250" y="28559"/>
                  </a:lnTo>
                  <a:close/>
                </a:path>
                <a:path w="831215" h="76200">
                  <a:moveTo>
                    <a:pt x="552450" y="28559"/>
                  </a:moveTo>
                  <a:lnTo>
                    <a:pt x="495300" y="28559"/>
                  </a:lnTo>
                  <a:lnTo>
                    <a:pt x="495300" y="47609"/>
                  </a:lnTo>
                  <a:lnTo>
                    <a:pt x="552450" y="47609"/>
                  </a:lnTo>
                  <a:lnTo>
                    <a:pt x="552450" y="28559"/>
                  </a:lnTo>
                  <a:close/>
                </a:path>
                <a:path w="831215" h="76200">
                  <a:moveTo>
                    <a:pt x="628650" y="28559"/>
                  </a:moveTo>
                  <a:lnTo>
                    <a:pt x="571500" y="28559"/>
                  </a:lnTo>
                  <a:lnTo>
                    <a:pt x="571500" y="47609"/>
                  </a:lnTo>
                  <a:lnTo>
                    <a:pt x="628650" y="47609"/>
                  </a:lnTo>
                  <a:lnTo>
                    <a:pt x="628650" y="28559"/>
                  </a:lnTo>
                  <a:close/>
                </a:path>
                <a:path w="831215" h="76200">
                  <a:moveTo>
                    <a:pt x="704850" y="28559"/>
                  </a:moveTo>
                  <a:lnTo>
                    <a:pt x="647700" y="28559"/>
                  </a:lnTo>
                  <a:lnTo>
                    <a:pt x="647700" y="47609"/>
                  </a:lnTo>
                  <a:lnTo>
                    <a:pt x="704850" y="47609"/>
                  </a:lnTo>
                  <a:lnTo>
                    <a:pt x="704850" y="28559"/>
                  </a:lnTo>
                  <a:close/>
                </a:path>
                <a:path w="831215" h="76200">
                  <a:moveTo>
                    <a:pt x="754898" y="0"/>
                  </a:moveTo>
                  <a:lnTo>
                    <a:pt x="754898" y="76200"/>
                  </a:lnTo>
                  <a:lnTo>
                    <a:pt x="812078" y="47609"/>
                  </a:lnTo>
                  <a:lnTo>
                    <a:pt x="767595" y="47609"/>
                  </a:lnTo>
                  <a:lnTo>
                    <a:pt x="767595" y="28559"/>
                  </a:lnTo>
                  <a:lnTo>
                    <a:pt x="812017" y="28559"/>
                  </a:lnTo>
                  <a:lnTo>
                    <a:pt x="754898" y="0"/>
                  </a:lnTo>
                  <a:close/>
                </a:path>
                <a:path w="831215" h="76200">
                  <a:moveTo>
                    <a:pt x="754898" y="28559"/>
                  </a:moveTo>
                  <a:lnTo>
                    <a:pt x="723900" y="28559"/>
                  </a:lnTo>
                  <a:lnTo>
                    <a:pt x="723900" y="47609"/>
                  </a:lnTo>
                  <a:lnTo>
                    <a:pt x="754898" y="47609"/>
                  </a:lnTo>
                  <a:lnTo>
                    <a:pt x="754898" y="28559"/>
                  </a:lnTo>
                  <a:close/>
                </a:path>
                <a:path w="831215" h="76200">
                  <a:moveTo>
                    <a:pt x="812017" y="28559"/>
                  </a:moveTo>
                  <a:lnTo>
                    <a:pt x="767595" y="28559"/>
                  </a:lnTo>
                  <a:lnTo>
                    <a:pt x="767595" y="47609"/>
                  </a:lnTo>
                  <a:lnTo>
                    <a:pt x="812078" y="47609"/>
                  </a:lnTo>
                  <a:lnTo>
                    <a:pt x="831098" y="38100"/>
                  </a:lnTo>
                  <a:lnTo>
                    <a:pt x="812017" y="2855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1635" y="1620795"/>
              <a:ext cx="318616" cy="3186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5667" y="2362455"/>
              <a:ext cx="1464816" cy="1464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7349" y="2019300"/>
              <a:ext cx="619125" cy="6381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5337" y="2257175"/>
              <a:ext cx="142250" cy="1634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988815" y="2237420"/>
            <a:ext cx="1774189" cy="184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94A00D"/>
                </a:solidFill>
                <a:latin typeface="Arial"/>
                <a:cs typeface="Arial"/>
              </a:rPr>
              <a:t>Machine</a:t>
            </a:r>
            <a:r>
              <a:rPr dirty="0" sz="1200" spc="-70" b="1">
                <a:solidFill>
                  <a:srgbClr val="94A00D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94A00D"/>
                </a:solidFill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50900"/>
              </a:lnSpc>
              <a:spcBef>
                <a:spcPts val="220"/>
              </a:spcBef>
            </a:pP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-2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u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b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t</a:t>
            </a:r>
            <a:r>
              <a:rPr dirty="0" sz="1400" spc="-15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f</a:t>
            </a:r>
            <a:r>
              <a:rPr dirty="0" sz="1400" spc="-7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3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-7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40">
                <a:solidFill>
                  <a:srgbClr val="313131"/>
                </a:solidFill>
                <a:latin typeface="Arial MT"/>
                <a:cs typeface="Arial MT"/>
              </a:rPr>
              <a:t>w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h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45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h </a:t>
            </a:r>
            <a:r>
              <a:rPr dirty="0" sz="1400" spc="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gives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machine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the </a:t>
            </a:r>
            <a:r>
              <a:rPr dirty="0" sz="1400" spc="-1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ability</a:t>
            </a:r>
            <a:r>
              <a:rPr dirty="0" sz="14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 learn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without </a:t>
            </a:r>
            <a:r>
              <a:rPr dirty="0" sz="1400" spc="-3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being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explicitly 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 programmed.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0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1200" y="1823653"/>
            <a:ext cx="1127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BEBEBE"/>
                </a:solidFill>
                <a:latin typeface="Arial"/>
                <a:cs typeface="Arial"/>
              </a:rPr>
              <a:t>Artificial</a:t>
            </a:r>
            <a:r>
              <a:rPr dirty="0" sz="900" b="1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BEBEBE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495675">
              <a:lnSpc>
                <a:spcPct val="100000"/>
              </a:lnSpc>
              <a:spcBef>
                <a:spcPts val="125"/>
              </a:spcBef>
            </a:pPr>
            <a:r>
              <a:rPr dirty="0" spc="-25"/>
              <a:t>A</a:t>
            </a:r>
            <a:r>
              <a:rPr dirty="0" spc="5"/>
              <a:t>I</a:t>
            </a:r>
            <a:r>
              <a:rPr dirty="0" spc="5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20" b="0">
                <a:latin typeface="Times New Roman"/>
                <a:cs typeface="Times New Roman"/>
              </a:rPr>
              <a:t> </a:t>
            </a:r>
            <a:r>
              <a:rPr dirty="0" spc="-95"/>
              <a:t>M</a:t>
            </a:r>
            <a:r>
              <a:rPr dirty="0" spc="10"/>
              <a:t>ac</a:t>
            </a:r>
            <a:r>
              <a:rPr dirty="0" spc="40"/>
              <a:t>hin</a:t>
            </a:r>
            <a:r>
              <a:rPr dirty="0" spc="15"/>
              <a:t>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  <a:r>
              <a:rPr dirty="0" spc="-9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D</a:t>
            </a:r>
            <a:r>
              <a:rPr dirty="0" spc="10"/>
              <a:t>ee</a:t>
            </a:r>
            <a:r>
              <a:rPr dirty="0" spc="15"/>
              <a:t>p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</a:t>
            </a:r>
            <a:r>
              <a:rPr dirty="0" spc="-30"/>
              <a:t>in</a:t>
            </a:r>
            <a:r>
              <a:rPr dirty="0" spc="15"/>
              <a:t>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 b="1">
                <a:solidFill>
                  <a:srgbClr val="FFFFFF"/>
                </a:solidFill>
                <a:latin typeface="Arial"/>
                <a:cs typeface="Arial"/>
              </a:rPr>
              <a:t>Myth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92407" y="1484741"/>
            <a:ext cx="3260090" cy="2828925"/>
            <a:chOff x="3692407" y="1484741"/>
            <a:chExt cx="3260090" cy="2828925"/>
          </a:xfrm>
        </p:grpSpPr>
        <p:sp>
          <p:nvSpPr>
            <p:cNvPr id="5" name="object 5"/>
            <p:cNvSpPr/>
            <p:nvPr/>
          </p:nvSpPr>
          <p:spPr>
            <a:xfrm>
              <a:off x="3692407" y="1484741"/>
              <a:ext cx="2824480" cy="2824480"/>
            </a:xfrm>
            <a:custGeom>
              <a:avLst/>
              <a:gdLst/>
              <a:ahLst/>
              <a:cxnLst/>
              <a:rect l="l" t="t" r="r" b="b"/>
              <a:pathLst>
                <a:path w="2824479" h="2824479">
                  <a:moveTo>
                    <a:pt x="1412107" y="0"/>
                  </a:moveTo>
                  <a:lnTo>
                    <a:pt x="1363559" y="818"/>
                  </a:lnTo>
                  <a:lnTo>
                    <a:pt x="1315422" y="3257"/>
                  </a:lnTo>
                  <a:lnTo>
                    <a:pt x="1267722" y="7290"/>
                  </a:lnTo>
                  <a:lnTo>
                    <a:pt x="1220485" y="12890"/>
                  </a:lnTo>
                  <a:lnTo>
                    <a:pt x="1173738" y="20032"/>
                  </a:lnTo>
                  <a:lnTo>
                    <a:pt x="1127508" y="28689"/>
                  </a:lnTo>
                  <a:lnTo>
                    <a:pt x="1081820" y="38834"/>
                  </a:lnTo>
                  <a:lnTo>
                    <a:pt x="1036700" y="50442"/>
                  </a:lnTo>
                  <a:lnTo>
                    <a:pt x="992176" y="63485"/>
                  </a:lnTo>
                  <a:lnTo>
                    <a:pt x="948273" y="77939"/>
                  </a:lnTo>
                  <a:lnTo>
                    <a:pt x="905018" y="93776"/>
                  </a:lnTo>
                  <a:lnTo>
                    <a:pt x="862436" y="110971"/>
                  </a:lnTo>
                  <a:lnTo>
                    <a:pt x="820554" y="129496"/>
                  </a:lnTo>
                  <a:lnTo>
                    <a:pt x="779399" y="149326"/>
                  </a:lnTo>
                  <a:lnTo>
                    <a:pt x="738997" y="170435"/>
                  </a:lnTo>
                  <a:lnTo>
                    <a:pt x="699373" y="192795"/>
                  </a:lnTo>
                  <a:lnTo>
                    <a:pt x="660555" y="216382"/>
                  </a:lnTo>
                  <a:lnTo>
                    <a:pt x="622568" y="241167"/>
                  </a:lnTo>
                  <a:lnTo>
                    <a:pt x="585440" y="267127"/>
                  </a:lnTo>
                  <a:lnTo>
                    <a:pt x="549195" y="294233"/>
                  </a:lnTo>
                  <a:lnTo>
                    <a:pt x="513860" y="322459"/>
                  </a:lnTo>
                  <a:lnTo>
                    <a:pt x="479463" y="351780"/>
                  </a:lnTo>
                  <a:lnTo>
                    <a:pt x="446028" y="382170"/>
                  </a:lnTo>
                  <a:lnTo>
                    <a:pt x="413583" y="413601"/>
                  </a:lnTo>
                  <a:lnTo>
                    <a:pt x="382153" y="446047"/>
                  </a:lnTo>
                  <a:lnTo>
                    <a:pt x="351765" y="479483"/>
                  </a:lnTo>
                  <a:lnTo>
                    <a:pt x="322444" y="513881"/>
                  </a:lnTo>
                  <a:lnTo>
                    <a:pt x="294219" y="549216"/>
                  </a:lnTo>
                  <a:lnTo>
                    <a:pt x="267114" y="585462"/>
                  </a:lnTo>
                  <a:lnTo>
                    <a:pt x="241156" y="622592"/>
                  </a:lnTo>
                  <a:lnTo>
                    <a:pt x="216371" y="660579"/>
                  </a:lnTo>
                  <a:lnTo>
                    <a:pt x="192785" y="699398"/>
                  </a:lnTo>
                  <a:lnTo>
                    <a:pt x="170426" y="739022"/>
                  </a:lnTo>
                  <a:lnTo>
                    <a:pt x="149318" y="779425"/>
                  </a:lnTo>
                  <a:lnTo>
                    <a:pt x="129489" y="820581"/>
                  </a:lnTo>
                  <a:lnTo>
                    <a:pt x="110965" y="862463"/>
                  </a:lnTo>
                  <a:lnTo>
                    <a:pt x="93771" y="905045"/>
                  </a:lnTo>
                  <a:lnTo>
                    <a:pt x="77935" y="948301"/>
                  </a:lnTo>
                  <a:lnTo>
                    <a:pt x="63482" y="992204"/>
                  </a:lnTo>
                  <a:lnTo>
                    <a:pt x="50439" y="1036728"/>
                  </a:lnTo>
                  <a:lnTo>
                    <a:pt x="38832" y="1081848"/>
                  </a:lnTo>
                  <a:lnTo>
                    <a:pt x="28687" y="1127536"/>
                  </a:lnTo>
                  <a:lnTo>
                    <a:pt x="20031" y="1173766"/>
                  </a:lnTo>
                  <a:lnTo>
                    <a:pt x="12890" y="1220512"/>
                  </a:lnTo>
                  <a:lnTo>
                    <a:pt x="7290" y="1267748"/>
                  </a:lnTo>
                  <a:lnTo>
                    <a:pt x="3257" y="1315448"/>
                  </a:lnTo>
                  <a:lnTo>
                    <a:pt x="818" y="1363584"/>
                  </a:lnTo>
                  <a:lnTo>
                    <a:pt x="0" y="1412132"/>
                  </a:lnTo>
                  <a:lnTo>
                    <a:pt x="818" y="1460679"/>
                  </a:lnTo>
                  <a:lnTo>
                    <a:pt x="3257" y="1508816"/>
                  </a:lnTo>
                  <a:lnTo>
                    <a:pt x="7290" y="1556515"/>
                  </a:lnTo>
                  <a:lnTo>
                    <a:pt x="12890" y="1603750"/>
                  </a:lnTo>
                  <a:lnTo>
                    <a:pt x="20031" y="1650496"/>
                  </a:lnTo>
                  <a:lnTo>
                    <a:pt x="28687" y="1696726"/>
                  </a:lnTo>
                  <a:lnTo>
                    <a:pt x="38832" y="1742413"/>
                  </a:lnTo>
                  <a:lnTo>
                    <a:pt x="50439" y="1787531"/>
                  </a:lnTo>
                  <a:lnTo>
                    <a:pt x="63482" y="1832055"/>
                  </a:lnTo>
                  <a:lnTo>
                    <a:pt x="77935" y="1875957"/>
                  </a:lnTo>
                  <a:lnTo>
                    <a:pt x="93771" y="1919212"/>
                  </a:lnTo>
                  <a:lnTo>
                    <a:pt x="110965" y="1961793"/>
                  </a:lnTo>
                  <a:lnTo>
                    <a:pt x="129489" y="2003673"/>
                  </a:lnTo>
                  <a:lnTo>
                    <a:pt x="149318" y="2044828"/>
                  </a:lnTo>
                  <a:lnTo>
                    <a:pt x="170426" y="2085229"/>
                  </a:lnTo>
                  <a:lnTo>
                    <a:pt x="192785" y="2124852"/>
                  </a:lnTo>
                  <a:lnTo>
                    <a:pt x="216371" y="2163669"/>
                  </a:lnTo>
                  <a:lnTo>
                    <a:pt x="241156" y="2201655"/>
                  </a:lnTo>
                  <a:lnTo>
                    <a:pt x="267114" y="2238784"/>
                  </a:lnTo>
                  <a:lnTo>
                    <a:pt x="294219" y="2275028"/>
                  </a:lnTo>
                  <a:lnTo>
                    <a:pt x="322444" y="2310361"/>
                  </a:lnTo>
                  <a:lnTo>
                    <a:pt x="351765" y="2344758"/>
                  </a:lnTo>
                  <a:lnTo>
                    <a:pt x="382153" y="2378192"/>
                  </a:lnTo>
                  <a:lnTo>
                    <a:pt x="413583" y="2410637"/>
                  </a:lnTo>
                  <a:lnTo>
                    <a:pt x="446028" y="2442066"/>
                  </a:lnTo>
                  <a:lnTo>
                    <a:pt x="479463" y="2472454"/>
                  </a:lnTo>
                  <a:lnTo>
                    <a:pt x="513860" y="2501773"/>
                  </a:lnTo>
                  <a:lnTo>
                    <a:pt x="549195" y="2529999"/>
                  </a:lnTo>
                  <a:lnTo>
                    <a:pt x="585440" y="2557103"/>
                  </a:lnTo>
                  <a:lnTo>
                    <a:pt x="622568" y="2583061"/>
                  </a:lnTo>
                  <a:lnTo>
                    <a:pt x="660555" y="2607845"/>
                  </a:lnTo>
                  <a:lnTo>
                    <a:pt x="699373" y="2631430"/>
                  </a:lnTo>
                  <a:lnTo>
                    <a:pt x="738997" y="2653789"/>
                  </a:lnTo>
                  <a:lnTo>
                    <a:pt x="779399" y="2674896"/>
                  </a:lnTo>
                  <a:lnTo>
                    <a:pt x="820554" y="2694725"/>
                  </a:lnTo>
                  <a:lnTo>
                    <a:pt x="862436" y="2713249"/>
                  </a:lnTo>
                  <a:lnTo>
                    <a:pt x="905018" y="2730442"/>
                  </a:lnTo>
                  <a:lnTo>
                    <a:pt x="948273" y="2746278"/>
                  </a:lnTo>
                  <a:lnTo>
                    <a:pt x="992176" y="2760731"/>
                  </a:lnTo>
                  <a:lnTo>
                    <a:pt x="1036700" y="2773774"/>
                  </a:lnTo>
                  <a:lnTo>
                    <a:pt x="1081820" y="2785381"/>
                  </a:lnTo>
                  <a:lnTo>
                    <a:pt x="1127508" y="2795525"/>
                  </a:lnTo>
                  <a:lnTo>
                    <a:pt x="1173738" y="2804181"/>
                  </a:lnTo>
                  <a:lnTo>
                    <a:pt x="1220485" y="2811322"/>
                  </a:lnTo>
                  <a:lnTo>
                    <a:pt x="1267722" y="2816922"/>
                  </a:lnTo>
                  <a:lnTo>
                    <a:pt x="1315422" y="2820955"/>
                  </a:lnTo>
                  <a:lnTo>
                    <a:pt x="1363559" y="2823393"/>
                  </a:lnTo>
                  <a:lnTo>
                    <a:pt x="1412107" y="2824212"/>
                  </a:lnTo>
                  <a:lnTo>
                    <a:pt x="1460654" y="2823393"/>
                  </a:lnTo>
                  <a:lnTo>
                    <a:pt x="1508790" y="2820955"/>
                  </a:lnTo>
                  <a:lnTo>
                    <a:pt x="1556488" y="2816922"/>
                  </a:lnTo>
                  <a:lnTo>
                    <a:pt x="1603723" y="2811322"/>
                  </a:lnTo>
                  <a:lnTo>
                    <a:pt x="1650469" y="2804181"/>
                  </a:lnTo>
                  <a:lnTo>
                    <a:pt x="1696698" y="2795525"/>
                  </a:lnTo>
                  <a:lnTo>
                    <a:pt x="1742385" y="2785381"/>
                  </a:lnTo>
                  <a:lnTo>
                    <a:pt x="1787504" y="2773774"/>
                  </a:lnTo>
                  <a:lnTo>
                    <a:pt x="1832027" y="2760731"/>
                  </a:lnTo>
                  <a:lnTo>
                    <a:pt x="1875930" y="2746278"/>
                  </a:lnTo>
                  <a:lnTo>
                    <a:pt x="1919185" y="2730442"/>
                  </a:lnTo>
                  <a:lnTo>
                    <a:pt x="1961766" y="2713249"/>
                  </a:lnTo>
                  <a:lnTo>
                    <a:pt x="2003647" y="2694725"/>
                  </a:lnTo>
                  <a:lnTo>
                    <a:pt x="2044802" y="2674896"/>
                  </a:lnTo>
                  <a:lnTo>
                    <a:pt x="2085205" y="2653789"/>
                  </a:lnTo>
                  <a:lnTo>
                    <a:pt x="2124828" y="2631430"/>
                  </a:lnTo>
                  <a:lnTo>
                    <a:pt x="2163646" y="2607845"/>
                  </a:lnTo>
                  <a:lnTo>
                    <a:pt x="2201633" y="2583061"/>
                  </a:lnTo>
                  <a:lnTo>
                    <a:pt x="2238762" y="2557103"/>
                  </a:lnTo>
                  <a:lnTo>
                    <a:pt x="2275007" y="2529999"/>
                  </a:lnTo>
                  <a:lnTo>
                    <a:pt x="2310342" y="2501773"/>
                  </a:lnTo>
                  <a:lnTo>
                    <a:pt x="2344740" y="2472454"/>
                  </a:lnTo>
                  <a:lnTo>
                    <a:pt x="2378175" y="2442066"/>
                  </a:lnTo>
                  <a:lnTo>
                    <a:pt x="2410621" y="2410637"/>
                  </a:lnTo>
                  <a:lnTo>
                    <a:pt x="2442051" y="2378192"/>
                  </a:lnTo>
                  <a:lnTo>
                    <a:pt x="2472440" y="2344758"/>
                  </a:lnTo>
                  <a:lnTo>
                    <a:pt x="2501760" y="2310361"/>
                  </a:lnTo>
                  <a:lnTo>
                    <a:pt x="2529987" y="2275028"/>
                  </a:lnTo>
                  <a:lnTo>
                    <a:pt x="2557092" y="2238784"/>
                  </a:lnTo>
                  <a:lnTo>
                    <a:pt x="2583051" y="2201655"/>
                  </a:lnTo>
                  <a:lnTo>
                    <a:pt x="2607837" y="2163669"/>
                  </a:lnTo>
                  <a:lnTo>
                    <a:pt x="2631423" y="2124852"/>
                  </a:lnTo>
                  <a:lnTo>
                    <a:pt x="2653783" y="2085229"/>
                  </a:lnTo>
                  <a:lnTo>
                    <a:pt x="2674891" y="2044828"/>
                  </a:lnTo>
                  <a:lnTo>
                    <a:pt x="2694721" y="2003673"/>
                  </a:lnTo>
                  <a:lnTo>
                    <a:pt x="2713246" y="1961793"/>
                  </a:lnTo>
                  <a:lnTo>
                    <a:pt x="2730440" y="1919212"/>
                  </a:lnTo>
                  <a:lnTo>
                    <a:pt x="2746277" y="1875957"/>
                  </a:lnTo>
                  <a:lnTo>
                    <a:pt x="2760730" y="1832055"/>
                  </a:lnTo>
                  <a:lnTo>
                    <a:pt x="2773774" y="1787531"/>
                  </a:lnTo>
                  <a:lnTo>
                    <a:pt x="2785381" y="1742413"/>
                  </a:lnTo>
                  <a:lnTo>
                    <a:pt x="2795527" y="1696726"/>
                  </a:lnTo>
                  <a:lnTo>
                    <a:pt x="2804183" y="1650496"/>
                  </a:lnTo>
                  <a:lnTo>
                    <a:pt x="2811325" y="1603750"/>
                  </a:lnTo>
                  <a:lnTo>
                    <a:pt x="2816925" y="1556515"/>
                  </a:lnTo>
                  <a:lnTo>
                    <a:pt x="2820958" y="1508816"/>
                  </a:lnTo>
                  <a:lnTo>
                    <a:pt x="2823396" y="1460679"/>
                  </a:lnTo>
                  <a:lnTo>
                    <a:pt x="2824215" y="1412132"/>
                  </a:lnTo>
                  <a:lnTo>
                    <a:pt x="2823396" y="1363584"/>
                  </a:lnTo>
                  <a:lnTo>
                    <a:pt x="2820958" y="1315448"/>
                  </a:lnTo>
                  <a:lnTo>
                    <a:pt x="2816925" y="1267748"/>
                  </a:lnTo>
                  <a:lnTo>
                    <a:pt x="2811325" y="1220512"/>
                  </a:lnTo>
                  <a:lnTo>
                    <a:pt x="2804183" y="1173766"/>
                  </a:lnTo>
                  <a:lnTo>
                    <a:pt x="2795527" y="1127536"/>
                  </a:lnTo>
                  <a:lnTo>
                    <a:pt x="2785381" y="1081848"/>
                  </a:lnTo>
                  <a:lnTo>
                    <a:pt x="2773774" y="1036728"/>
                  </a:lnTo>
                  <a:lnTo>
                    <a:pt x="2760730" y="992204"/>
                  </a:lnTo>
                  <a:lnTo>
                    <a:pt x="2746277" y="948301"/>
                  </a:lnTo>
                  <a:lnTo>
                    <a:pt x="2730440" y="905045"/>
                  </a:lnTo>
                  <a:lnTo>
                    <a:pt x="2713246" y="862463"/>
                  </a:lnTo>
                  <a:lnTo>
                    <a:pt x="2694721" y="820581"/>
                  </a:lnTo>
                  <a:lnTo>
                    <a:pt x="2674891" y="779425"/>
                  </a:lnTo>
                  <a:lnTo>
                    <a:pt x="2653783" y="739022"/>
                  </a:lnTo>
                  <a:lnTo>
                    <a:pt x="2631423" y="699398"/>
                  </a:lnTo>
                  <a:lnTo>
                    <a:pt x="2607837" y="660579"/>
                  </a:lnTo>
                  <a:lnTo>
                    <a:pt x="2583051" y="622592"/>
                  </a:lnTo>
                  <a:lnTo>
                    <a:pt x="2557092" y="585462"/>
                  </a:lnTo>
                  <a:lnTo>
                    <a:pt x="2529987" y="549216"/>
                  </a:lnTo>
                  <a:lnTo>
                    <a:pt x="2501760" y="513881"/>
                  </a:lnTo>
                  <a:lnTo>
                    <a:pt x="2472440" y="479483"/>
                  </a:lnTo>
                  <a:lnTo>
                    <a:pt x="2442051" y="446047"/>
                  </a:lnTo>
                  <a:lnTo>
                    <a:pt x="2410621" y="413601"/>
                  </a:lnTo>
                  <a:lnTo>
                    <a:pt x="2378175" y="382170"/>
                  </a:lnTo>
                  <a:lnTo>
                    <a:pt x="2344740" y="351780"/>
                  </a:lnTo>
                  <a:lnTo>
                    <a:pt x="2310342" y="322459"/>
                  </a:lnTo>
                  <a:lnTo>
                    <a:pt x="2275007" y="294233"/>
                  </a:lnTo>
                  <a:lnTo>
                    <a:pt x="2238762" y="267127"/>
                  </a:lnTo>
                  <a:lnTo>
                    <a:pt x="2201633" y="241167"/>
                  </a:lnTo>
                  <a:lnTo>
                    <a:pt x="2163646" y="216382"/>
                  </a:lnTo>
                  <a:lnTo>
                    <a:pt x="2124828" y="192795"/>
                  </a:lnTo>
                  <a:lnTo>
                    <a:pt x="2085205" y="170435"/>
                  </a:lnTo>
                  <a:lnTo>
                    <a:pt x="2044802" y="149326"/>
                  </a:lnTo>
                  <a:lnTo>
                    <a:pt x="2003647" y="129496"/>
                  </a:lnTo>
                  <a:lnTo>
                    <a:pt x="1961766" y="110971"/>
                  </a:lnTo>
                  <a:lnTo>
                    <a:pt x="1919185" y="93776"/>
                  </a:lnTo>
                  <a:lnTo>
                    <a:pt x="1875930" y="77939"/>
                  </a:lnTo>
                  <a:lnTo>
                    <a:pt x="1832027" y="63485"/>
                  </a:lnTo>
                  <a:lnTo>
                    <a:pt x="1787504" y="50442"/>
                  </a:lnTo>
                  <a:lnTo>
                    <a:pt x="1742385" y="38834"/>
                  </a:lnTo>
                  <a:lnTo>
                    <a:pt x="1696698" y="28689"/>
                  </a:lnTo>
                  <a:lnTo>
                    <a:pt x="1650469" y="20032"/>
                  </a:lnTo>
                  <a:lnTo>
                    <a:pt x="1603723" y="12890"/>
                  </a:lnTo>
                  <a:lnTo>
                    <a:pt x="1556488" y="7290"/>
                  </a:lnTo>
                  <a:lnTo>
                    <a:pt x="1508790" y="3257"/>
                  </a:lnTo>
                  <a:lnTo>
                    <a:pt x="1460654" y="818"/>
                  </a:lnTo>
                  <a:lnTo>
                    <a:pt x="1412107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78279" y="2048256"/>
              <a:ext cx="2252980" cy="2252980"/>
            </a:xfrm>
            <a:custGeom>
              <a:avLst/>
              <a:gdLst/>
              <a:ahLst/>
              <a:cxnLst/>
              <a:rect l="l" t="t" r="r" b="b"/>
              <a:pathLst>
                <a:path w="2252979" h="2252979">
                  <a:moveTo>
                    <a:pt x="1126235" y="0"/>
                  </a:moveTo>
                  <a:lnTo>
                    <a:pt x="1078634" y="987"/>
                  </a:lnTo>
                  <a:lnTo>
                    <a:pt x="1031536" y="3925"/>
                  </a:lnTo>
                  <a:lnTo>
                    <a:pt x="984980" y="8774"/>
                  </a:lnTo>
                  <a:lnTo>
                    <a:pt x="939006" y="15494"/>
                  </a:lnTo>
                  <a:lnTo>
                    <a:pt x="893651" y="24047"/>
                  </a:lnTo>
                  <a:lnTo>
                    <a:pt x="848956" y="34393"/>
                  </a:lnTo>
                  <a:lnTo>
                    <a:pt x="804960" y="46494"/>
                  </a:lnTo>
                  <a:lnTo>
                    <a:pt x="761701" y="60311"/>
                  </a:lnTo>
                  <a:lnTo>
                    <a:pt x="719219" y="75803"/>
                  </a:lnTo>
                  <a:lnTo>
                    <a:pt x="677553" y="92933"/>
                  </a:lnTo>
                  <a:lnTo>
                    <a:pt x="636742" y="111661"/>
                  </a:lnTo>
                  <a:lnTo>
                    <a:pt x="596826" y="131948"/>
                  </a:lnTo>
                  <a:lnTo>
                    <a:pt x="557842" y="153755"/>
                  </a:lnTo>
                  <a:lnTo>
                    <a:pt x="519831" y="177043"/>
                  </a:lnTo>
                  <a:lnTo>
                    <a:pt x="482832" y="201773"/>
                  </a:lnTo>
                  <a:lnTo>
                    <a:pt x="446883" y="227905"/>
                  </a:lnTo>
                  <a:lnTo>
                    <a:pt x="412023" y="255402"/>
                  </a:lnTo>
                  <a:lnTo>
                    <a:pt x="378293" y="284222"/>
                  </a:lnTo>
                  <a:lnTo>
                    <a:pt x="345731" y="314329"/>
                  </a:lnTo>
                  <a:lnTo>
                    <a:pt x="314375" y="345682"/>
                  </a:lnTo>
                  <a:lnTo>
                    <a:pt x="284266" y="378242"/>
                  </a:lnTo>
                  <a:lnTo>
                    <a:pt x="255443" y="411970"/>
                  </a:lnTo>
                  <a:lnTo>
                    <a:pt x="227943" y="446828"/>
                  </a:lnTo>
                  <a:lnTo>
                    <a:pt x="201808" y="482776"/>
                  </a:lnTo>
                  <a:lnTo>
                    <a:pt x="177075" y="519774"/>
                  </a:lnTo>
                  <a:lnTo>
                    <a:pt x="153784" y="557785"/>
                  </a:lnTo>
                  <a:lnTo>
                    <a:pt x="131973" y="596769"/>
                  </a:lnTo>
                  <a:lnTo>
                    <a:pt x="111683" y="636687"/>
                  </a:lnTo>
                  <a:lnTo>
                    <a:pt x="92952" y="677499"/>
                  </a:lnTo>
                  <a:lnTo>
                    <a:pt x="75819" y="719167"/>
                  </a:lnTo>
                  <a:lnTo>
                    <a:pt x="60323" y="761651"/>
                  </a:lnTo>
                  <a:lnTo>
                    <a:pt x="46504" y="804913"/>
                  </a:lnTo>
                  <a:lnTo>
                    <a:pt x="34401" y="848914"/>
                  </a:lnTo>
                  <a:lnTo>
                    <a:pt x="24053" y="893614"/>
                  </a:lnTo>
                  <a:lnTo>
                    <a:pt x="15498" y="938974"/>
                  </a:lnTo>
                  <a:lnTo>
                    <a:pt x="8776" y="984955"/>
                  </a:lnTo>
                  <a:lnTo>
                    <a:pt x="3926" y="1031519"/>
                  </a:lnTo>
                  <a:lnTo>
                    <a:pt x="988" y="1078625"/>
                  </a:lnTo>
                  <a:lnTo>
                    <a:pt x="0" y="1126235"/>
                  </a:lnTo>
                  <a:lnTo>
                    <a:pt x="988" y="1173837"/>
                  </a:lnTo>
                  <a:lnTo>
                    <a:pt x="3926" y="1220936"/>
                  </a:lnTo>
                  <a:lnTo>
                    <a:pt x="8776" y="1267492"/>
                  </a:lnTo>
                  <a:lnTo>
                    <a:pt x="15498" y="1313467"/>
                  </a:lnTo>
                  <a:lnTo>
                    <a:pt x="24053" y="1358821"/>
                  </a:lnTo>
                  <a:lnTo>
                    <a:pt x="34401" y="1403515"/>
                  </a:lnTo>
                  <a:lnTo>
                    <a:pt x="46504" y="1447511"/>
                  </a:lnTo>
                  <a:lnTo>
                    <a:pt x="60323" y="1490769"/>
                  </a:lnTo>
                  <a:lnTo>
                    <a:pt x="75819" y="1533250"/>
                  </a:lnTo>
                  <a:lnTo>
                    <a:pt x="92952" y="1574916"/>
                  </a:lnTo>
                  <a:lnTo>
                    <a:pt x="111683" y="1615725"/>
                  </a:lnTo>
                  <a:lnTo>
                    <a:pt x="131973" y="1655641"/>
                  </a:lnTo>
                  <a:lnTo>
                    <a:pt x="153784" y="1694623"/>
                  </a:lnTo>
                  <a:lnTo>
                    <a:pt x="177075" y="1732633"/>
                  </a:lnTo>
                  <a:lnTo>
                    <a:pt x="201808" y="1769631"/>
                  </a:lnTo>
                  <a:lnTo>
                    <a:pt x="227943" y="1805579"/>
                  </a:lnTo>
                  <a:lnTo>
                    <a:pt x="255443" y="1840437"/>
                  </a:lnTo>
                  <a:lnTo>
                    <a:pt x="284266" y="1874165"/>
                  </a:lnTo>
                  <a:lnTo>
                    <a:pt x="314375" y="1906726"/>
                  </a:lnTo>
                  <a:lnTo>
                    <a:pt x="345731" y="1938080"/>
                  </a:lnTo>
                  <a:lnTo>
                    <a:pt x="378293" y="1968187"/>
                  </a:lnTo>
                  <a:lnTo>
                    <a:pt x="412023" y="1997009"/>
                  </a:lnTo>
                  <a:lnTo>
                    <a:pt x="446883" y="2024507"/>
                  </a:lnTo>
                  <a:lnTo>
                    <a:pt x="482832" y="2050641"/>
                  </a:lnTo>
                  <a:lnTo>
                    <a:pt x="519831" y="2075373"/>
                  </a:lnTo>
                  <a:lnTo>
                    <a:pt x="557842" y="2098662"/>
                  </a:lnTo>
                  <a:lnTo>
                    <a:pt x="596826" y="2120471"/>
                  </a:lnTo>
                  <a:lnTo>
                    <a:pt x="636742" y="2140760"/>
                  </a:lnTo>
                  <a:lnTo>
                    <a:pt x="677553" y="2159490"/>
                  </a:lnTo>
                  <a:lnTo>
                    <a:pt x="719219" y="2176621"/>
                  </a:lnTo>
                  <a:lnTo>
                    <a:pt x="761701" y="2192116"/>
                  </a:lnTo>
                  <a:lnTo>
                    <a:pt x="804960" y="2205934"/>
                  </a:lnTo>
                  <a:lnTo>
                    <a:pt x="848956" y="2218036"/>
                  </a:lnTo>
                  <a:lnTo>
                    <a:pt x="893651" y="2228384"/>
                  </a:lnTo>
                  <a:lnTo>
                    <a:pt x="939006" y="2236938"/>
                  </a:lnTo>
                  <a:lnTo>
                    <a:pt x="984980" y="2243659"/>
                  </a:lnTo>
                  <a:lnTo>
                    <a:pt x="1031536" y="2248509"/>
                  </a:lnTo>
                  <a:lnTo>
                    <a:pt x="1078634" y="2251447"/>
                  </a:lnTo>
                  <a:lnTo>
                    <a:pt x="1126235" y="2252435"/>
                  </a:lnTo>
                  <a:lnTo>
                    <a:pt x="1173845" y="2251447"/>
                  </a:lnTo>
                  <a:lnTo>
                    <a:pt x="1220952" y="2248509"/>
                  </a:lnTo>
                  <a:lnTo>
                    <a:pt x="1267515" y="2243659"/>
                  </a:lnTo>
                  <a:lnTo>
                    <a:pt x="1313496" y="2236938"/>
                  </a:lnTo>
                  <a:lnTo>
                    <a:pt x="1358855" y="2228384"/>
                  </a:lnTo>
                  <a:lnTo>
                    <a:pt x="1403555" y="2218036"/>
                  </a:lnTo>
                  <a:lnTo>
                    <a:pt x="1447555" y="2205934"/>
                  </a:lnTo>
                  <a:lnTo>
                    <a:pt x="1490817" y="2192116"/>
                  </a:lnTo>
                  <a:lnTo>
                    <a:pt x="1533302" y="2176621"/>
                  </a:lnTo>
                  <a:lnTo>
                    <a:pt x="1574969" y="2159490"/>
                  </a:lnTo>
                  <a:lnTo>
                    <a:pt x="1615782" y="2140760"/>
                  </a:lnTo>
                  <a:lnTo>
                    <a:pt x="1655699" y="2120471"/>
                  </a:lnTo>
                  <a:lnTo>
                    <a:pt x="1694683" y="2098662"/>
                  </a:lnTo>
                  <a:lnTo>
                    <a:pt x="1732694" y="2075373"/>
                  </a:lnTo>
                  <a:lnTo>
                    <a:pt x="1769693" y="2050641"/>
                  </a:lnTo>
                  <a:lnTo>
                    <a:pt x="1805641" y="2024507"/>
                  </a:lnTo>
                  <a:lnTo>
                    <a:pt x="1840498" y="1997009"/>
                  </a:lnTo>
                  <a:lnTo>
                    <a:pt x="1874227" y="1968187"/>
                  </a:lnTo>
                  <a:lnTo>
                    <a:pt x="1906787" y="1938080"/>
                  </a:lnTo>
                  <a:lnTo>
                    <a:pt x="1938140" y="1906726"/>
                  </a:lnTo>
                  <a:lnTo>
                    <a:pt x="1968246" y="1874165"/>
                  </a:lnTo>
                  <a:lnTo>
                    <a:pt x="1997067" y="1840437"/>
                  </a:lnTo>
                  <a:lnTo>
                    <a:pt x="2024564" y="1805579"/>
                  </a:lnTo>
                  <a:lnTo>
                    <a:pt x="2050696" y="1769631"/>
                  </a:lnTo>
                  <a:lnTo>
                    <a:pt x="2075426" y="1732633"/>
                  </a:lnTo>
                  <a:lnTo>
                    <a:pt x="2098715" y="1694623"/>
                  </a:lnTo>
                  <a:lnTo>
                    <a:pt x="2120522" y="1655641"/>
                  </a:lnTo>
                  <a:lnTo>
                    <a:pt x="2140809" y="1615725"/>
                  </a:lnTo>
                  <a:lnTo>
                    <a:pt x="2159537" y="1574916"/>
                  </a:lnTo>
                  <a:lnTo>
                    <a:pt x="2176667" y="1533250"/>
                  </a:lnTo>
                  <a:lnTo>
                    <a:pt x="2192160" y="1490769"/>
                  </a:lnTo>
                  <a:lnTo>
                    <a:pt x="2205976" y="1447511"/>
                  </a:lnTo>
                  <a:lnTo>
                    <a:pt x="2218077" y="1403515"/>
                  </a:lnTo>
                  <a:lnTo>
                    <a:pt x="2228424" y="1358821"/>
                  </a:lnTo>
                  <a:lnTo>
                    <a:pt x="2236977" y="1313467"/>
                  </a:lnTo>
                  <a:lnTo>
                    <a:pt x="2243697" y="1267492"/>
                  </a:lnTo>
                  <a:lnTo>
                    <a:pt x="2248546" y="1220936"/>
                  </a:lnTo>
                  <a:lnTo>
                    <a:pt x="2251483" y="1173837"/>
                  </a:lnTo>
                  <a:lnTo>
                    <a:pt x="2252471" y="1126235"/>
                  </a:lnTo>
                  <a:lnTo>
                    <a:pt x="2251483" y="1078625"/>
                  </a:lnTo>
                  <a:lnTo>
                    <a:pt x="2248546" y="1031519"/>
                  </a:lnTo>
                  <a:lnTo>
                    <a:pt x="2243697" y="984955"/>
                  </a:lnTo>
                  <a:lnTo>
                    <a:pt x="2236977" y="938974"/>
                  </a:lnTo>
                  <a:lnTo>
                    <a:pt x="2228424" y="893614"/>
                  </a:lnTo>
                  <a:lnTo>
                    <a:pt x="2218077" y="848914"/>
                  </a:lnTo>
                  <a:lnTo>
                    <a:pt x="2205976" y="804913"/>
                  </a:lnTo>
                  <a:lnTo>
                    <a:pt x="2192160" y="761651"/>
                  </a:lnTo>
                  <a:lnTo>
                    <a:pt x="2176667" y="719167"/>
                  </a:lnTo>
                  <a:lnTo>
                    <a:pt x="2159537" y="677499"/>
                  </a:lnTo>
                  <a:lnTo>
                    <a:pt x="2140809" y="636687"/>
                  </a:lnTo>
                  <a:lnTo>
                    <a:pt x="2120522" y="596769"/>
                  </a:lnTo>
                  <a:lnTo>
                    <a:pt x="2098715" y="557785"/>
                  </a:lnTo>
                  <a:lnTo>
                    <a:pt x="2075426" y="519774"/>
                  </a:lnTo>
                  <a:lnTo>
                    <a:pt x="2050696" y="482776"/>
                  </a:lnTo>
                  <a:lnTo>
                    <a:pt x="2024564" y="446828"/>
                  </a:lnTo>
                  <a:lnTo>
                    <a:pt x="1997067" y="411970"/>
                  </a:lnTo>
                  <a:lnTo>
                    <a:pt x="1968246" y="378242"/>
                  </a:lnTo>
                  <a:lnTo>
                    <a:pt x="1938140" y="345682"/>
                  </a:lnTo>
                  <a:lnTo>
                    <a:pt x="1906787" y="314329"/>
                  </a:lnTo>
                  <a:lnTo>
                    <a:pt x="1874227" y="284222"/>
                  </a:lnTo>
                  <a:lnTo>
                    <a:pt x="1840498" y="255402"/>
                  </a:lnTo>
                  <a:lnTo>
                    <a:pt x="1805641" y="227905"/>
                  </a:lnTo>
                  <a:lnTo>
                    <a:pt x="1769693" y="201773"/>
                  </a:lnTo>
                  <a:lnTo>
                    <a:pt x="1732694" y="177043"/>
                  </a:lnTo>
                  <a:lnTo>
                    <a:pt x="1694683" y="153755"/>
                  </a:lnTo>
                  <a:lnTo>
                    <a:pt x="1655699" y="131948"/>
                  </a:lnTo>
                  <a:lnTo>
                    <a:pt x="1615782" y="111661"/>
                  </a:lnTo>
                  <a:lnTo>
                    <a:pt x="1574969" y="92933"/>
                  </a:lnTo>
                  <a:lnTo>
                    <a:pt x="1533302" y="75803"/>
                  </a:lnTo>
                  <a:lnTo>
                    <a:pt x="1490817" y="60311"/>
                  </a:lnTo>
                  <a:lnTo>
                    <a:pt x="1447555" y="46494"/>
                  </a:lnTo>
                  <a:lnTo>
                    <a:pt x="1403555" y="34393"/>
                  </a:lnTo>
                  <a:lnTo>
                    <a:pt x="1358855" y="24047"/>
                  </a:lnTo>
                  <a:lnTo>
                    <a:pt x="1313496" y="15494"/>
                  </a:lnTo>
                  <a:lnTo>
                    <a:pt x="1267515" y="8774"/>
                  </a:lnTo>
                  <a:lnTo>
                    <a:pt x="1220952" y="3925"/>
                  </a:lnTo>
                  <a:lnTo>
                    <a:pt x="1173845" y="987"/>
                  </a:lnTo>
                  <a:lnTo>
                    <a:pt x="1126235" y="0"/>
                  </a:lnTo>
                  <a:close/>
                </a:path>
              </a:pathLst>
            </a:custGeom>
            <a:solidFill>
              <a:srgbClr val="94A0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71860" y="1864613"/>
              <a:ext cx="831215" cy="76200"/>
            </a:xfrm>
            <a:custGeom>
              <a:avLst/>
              <a:gdLst/>
              <a:ahLst/>
              <a:cxnLst/>
              <a:rect l="l" t="t" r="r" b="b"/>
              <a:pathLst>
                <a:path w="831215" h="76200">
                  <a:moveTo>
                    <a:pt x="38100" y="0"/>
                  </a:moveTo>
                  <a:lnTo>
                    <a:pt x="23261" y="3004"/>
                  </a:lnTo>
                  <a:lnTo>
                    <a:pt x="11151" y="11186"/>
                  </a:lnTo>
                  <a:lnTo>
                    <a:pt x="2991" y="23300"/>
                  </a:lnTo>
                  <a:lnTo>
                    <a:pt x="0" y="38100"/>
                  </a:lnTo>
                  <a:lnTo>
                    <a:pt x="2991" y="52951"/>
                  </a:lnTo>
                  <a:lnTo>
                    <a:pt x="11151" y="65059"/>
                  </a:lnTo>
                  <a:lnTo>
                    <a:pt x="23261" y="73212"/>
                  </a:lnTo>
                  <a:lnTo>
                    <a:pt x="38100" y="76200"/>
                  </a:lnTo>
                  <a:lnTo>
                    <a:pt x="52899" y="73212"/>
                  </a:lnTo>
                  <a:lnTo>
                    <a:pt x="65013" y="65059"/>
                  </a:lnTo>
                  <a:lnTo>
                    <a:pt x="73195" y="52951"/>
                  </a:lnTo>
                  <a:lnTo>
                    <a:pt x="74276" y="47609"/>
                  </a:lnTo>
                  <a:lnTo>
                    <a:pt x="38100" y="47609"/>
                  </a:lnTo>
                  <a:lnTo>
                    <a:pt x="38100" y="28559"/>
                  </a:lnTo>
                  <a:lnTo>
                    <a:pt x="74263" y="28559"/>
                  </a:lnTo>
                  <a:lnTo>
                    <a:pt x="73195" y="23300"/>
                  </a:lnTo>
                  <a:lnTo>
                    <a:pt x="65013" y="11186"/>
                  </a:lnTo>
                  <a:lnTo>
                    <a:pt x="52899" y="3004"/>
                  </a:lnTo>
                  <a:lnTo>
                    <a:pt x="38100" y="0"/>
                  </a:lnTo>
                  <a:close/>
                </a:path>
                <a:path w="831215" h="76200">
                  <a:moveTo>
                    <a:pt x="74263" y="28559"/>
                  </a:moveTo>
                  <a:lnTo>
                    <a:pt x="38100" y="28559"/>
                  </a:lnTo>
                  <a:lnTo>
                    <a:pt x="38100" y="47609"/>
                  </a:lnTo>
                  <a:lnTo>
                    <a:pt x="74276" y="47609"/>
                  </a:lnTo>
                  <a:lnTo>
                    <a:pt x="76200" y="38100"/>
                  </a:lnTo>
                  <a:lnTo>
                    <a:pt x="74263" y="28559"/>
                  </a:lnTo>
                  <a:close/>
                </a:path>
                <a:path w="831215" h="76200">
                  <a:moveTo>
                    <a:pt x="95250" y="28559"/>
                  </a:moveTo>
                  <a:lnTo>
                    <a:pt x="74263" y="28559"/>
                  </a:lnTo>
                  <a:lnTo>
                    <a:pt x="76200" y="38100"/>
                  </a:lnTo>
                  <a:lnTo>
                    <a:pt x="74276" y="47609"/>
                  </a:lnTo>
                  <a:lnTo>
                    <a:pt x="95250" y="47609"/>
                  </a:lnTo>
                  <a:lnTo>
                    <a:pt x="95250" y="28559"/>
                  </a:lnTo>
                  <a:close/>
                </a:path>
                <a:path w="831215" h="76200">
                  <a:moveTo>
                    <a:pt x="171450" y="28559"/>
                  </a:moveTo>
                  <a:lnTo>
                    <a:pt x="114300" y="28559"/>
                  </a:lnTo>
                  <a:lnTo>
                    <a:pt x="114300" y="47609"/>
                  </a:lnTo>
                  <a:lnTo>
                    <a:pt x="171450" y="47609"/>
                  </a:lnTo>
                  <a:lnTo>
                    <a:pt x="171450" y="28559"/>
                  </a:lnTo>
                  <a:close/>
                </a:path>
                <a:path w="831215" h="76200">
                  <a:moveTo>
                    <a:pt x="247650" y="28559"/>
                  </a:moveTo>
                  <a:lnTo>
                    <a:pt x="190500" y="28559"/>
                  </a:lnTo>
                  <a:lnTo>
                    <a:pt x="190500" y="47609"/>
                  </a:lnTo>
                  <a:lnTo>
                    <a:pt x="247650" y="47609"/>
                  </a:lnTo>
                  <a:lnTo>
                    <a:pt x="247650" y="28559"/>
                  </a:lnTo>
                  <a:close/>
                </a:path>
                <a:path w="831215" h="76200">
                  <a:moveTo>
                    <a:pt x="323850" y="28559"/>
                  </a:moveTo>
                  <a:lnTo>
                    <a:pt x="266700" y="28559"/>
                  </a:lnTo>
                  <a:lnTo>
                    <a:pt x="266700" y="47609"/>
                  </a:lnTo>
                  <a:lnTo>
                    <a:pt x="323850" y="47609"/>
                  </a:lnTo>
                  <a:lnTo>
                    <a:pt x="323850" y="28559"/>
                  </a:lnTo>
                  <a:close/>
                </a:path>
                <a:path w="831215" h="76200">
                  <a:moveTo>
                    <a:pt x="400050" y="28559"/>
                  </a:moveTo>
                  <a:lnTo>
                    <a:pt x="342900" y="28559"/>
                  </a:lnTo>
                  <a:lnTo>
                    <a:pt x="342900" y="47609"/>
                  </a:lnTo>
                  <a:lnTo>
                    <a:pt x="400050" y="47609"/>
                  </a:lnTo>
                  <a:lnTo>
                    <a:pt x="400050" y="28559"/>
                  </a:lnTo>
                  <a:close/>
                </a:path>
                <a:path w="831215" h="76200">
                  <a:moveTo>
                    <a:pt x="476250" y="28559"/>
                  </a:moveTo>
                  <a:lnTo>
                    <a:pt x="419100" y="28559"/>
                  </a:lnTo>
                  <a:lnTo>
                    <a:pt x="419100" y="47609"/>
                  </a:lnTo>
                  <a:lnTo>
                    <a:pt x="476250" y="47609"/>
                  </a:lnTo>
                  <a:lnTo>
                    <a:pt x="476250" y="28559"/>
                  </a:lnTo>
                  <a:close/>
                </a:path>
                <a:path w="831215" h="76200">
                  <a:moveTo>
                    <a:pt x="552450" y="28559"/>
                  </a:moveTo>
                  <a:lnTo>
                    <a:pt x="495300" y="28559"/>
                  </a:lnTo>
                  <a:lnTo>
                    <a:pt x="495300" y="47609"/>
                  </a:lnTo>
                  <a:lnTo>
                    <a:pt x="552450" y="47609"/>
                  </a:lnTo>
                  <a:lnTo>
                    <a:pt x="552450" y="28559"/>
                  </a:lnTo>
                  <a:close/>
                </a:path>
                <a:path w="831215" h="76200">
                  <a:moveTo>
                    <a:pt x="628650" y="28559"/>
                  </a:moveTo>
                  <a:lnTo>
                    <a:pt x="571500" y="28559"/>
                  </a:lnTo>
                  <a:lnTo>
                    <a:pt x="571500" y="47609"/>
                  </a:lnTo>
                  <a:lnTo>
                    <a:pt x="628650" y="47609"/>
                  </a:lnTo>
                  <a:lnTo>
                    <a:pt x="628650" y="28559"/>
                  </a:lnTo>
                  <a:close/>
                </a:path>
                <a:path w="831215" h="76200">
                  <a:moveTo>
                    <a:pt x="704850" y="28559"/>
                  </a:moveTo>
                  <a:lnTo>
                    <a:pt x="647700" y="28559"/>
                  </a:lnTo>
                  <a:lnTo>
                    <a:pt x="647700" y="47609"/>
                  </a:lnTo>
                  <a:lnTo>
                    <a:pt x="704850" y="47609"/>
                  </a:lnTo>
                  <a:lnTo>
                    <a:pt x="704850" y="28559"/>
                  </a:lnTo>
                  <a:close/>
                </a:path>
                <a:path w="831215" h="76200">
                  <a:moveTo>
                    <a:pt x="754898" y="0"/>
                  </a:moveTo>
                  <a:lnTo>
                    <a:pt x="754898" y="76200"/>
                  </a:lnTo>
                  <a:lnTo>
                    <a:pt x="812078" y="47609"/>
                  </a:lnTo>
                  <a:lnTo>
                    <a:pt x="767595" y="47609"/>
                  </a:lnTo>
                  <a:lnTo>
                    <a:pt x="767595" y="28559"/>
                  </a:lnTo>
                  <a:lnTo>
                    <a:pt x="812017" y="28559"/>
                  </a:lnTo>
                  <a:lnTo>
                    <a:pt x="754898" y="0"/>
                  </a:lnTo>
                  <a:close/>
                </a:path>
                <a:path w="831215" h="76200">
                  <a:moveTo>
                    <a:pt x="754898" y="28559"/>
                  </a:moveTo>
                  <a:lnTo>
                    <a:pt x="723900" y="28559"/>
                  </a:lnTo>
                  <a:lnTo>
                    <a:pt x="723900" y="47609"/>
                  </a:lnTo>
                  <a:lnTo>
                    <a:pt x="754898" y="47609"/>
                  </a:lnTo>
                  <a:lnTo>
                    <a:pt x="754898" y="28559"/>
                  </a:lnTo>
                  <a:close/>
                </a:path>
                <a:path w="831215" h="76200">
                  <a:moveTo>
                    <a:pt x="812017" y="28559"/>
                  </a:moveTo>
                  <a:lnTo>
                    <a:pt x="767595" y="28559"/>
                  </a:lnTo>
                  <a:lnTo>
                    <a:pt x="767595" y="47609"/>
                  </a:lnTo>
                  <a:lnTo>
                    <a:pt x="812078" y="47609"/>
                  </a:lnTo>
                  <a:lnTo>
                    <a:pt x="831098" y="38100"/>
                  </a:lnTo>
                  <a:lnTo>
                    <a:pt x="812017" y="2855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1635" y="1620795"/>
              <a:ext cx="318616" cy="3186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299" y="2038350"/>
              <a:ext cx="619125" cy="6381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8085" y="2274438"/>
              <a:ext cx="142372" cy="1633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78279" y="2048256"/>
              <a:ext cx="2252980" cy="2252980"/>
            </a:xfrm>
            <a:custGeom>
              <a:avLst/>
              <a:gdLst/>
              <a:ahLst/>
              <a:cxnLst/>
              <a:rect l="l" t="t" r="r" b="b"/>
              <a:pathLst>
                <a:path w="2252979" h="2252979">
                  <a:moveTo>
                    <a:pt x="1126235" y="0"/>
                  </a:moveTo>
                  <a:lnTo>
                    <a:pt x="1078634" y="987"/>
                  </a:lnTo>
                  <a:lnTo>
                    <a:pt x="1031536" y="3925"/>
                  </a:lnTo>
                  <a:lnTo>
                    <a:pt x="984980" y="8774"/>
                  </a:lnTo>
                  <a:lnTo>
                    <a:pt x="939006" y="15494"/>
                  </a:lnTo>
                  <a:lnTo>
                    <a:pt x="893651" y="24047"/>
                  </a:lnTo>
                  <a:lnTo>
                    <a:pt x="848956" y="34393"/>
                  </a:lnTo>
                  <a:lnTo>
                    <a:pt x="804960" y="46494"/>
                  </a:lnTo>
                  <a:lnTo>
                    <a:pt x="761701" y="60311"/>
                  </a:lnTo>
                  <a:lnTo>
                    <a:pt x="719219" y="75803"/>
                  </a:lnTo>
                  <a:lnTo>
                    <a:pt x="677553" y="92933"/>
                  </a:lnTo>
                  <a:lnTo>
                    <a:pt x="636742" y="111661"/>
                  </a:lnTo>
                  <a:lnTo>
                    <a:pt x="596826" y="131948"/>
                  </a:lnTo>
                  <a:lnTo>
                    <a:pt x="557842" y="153755"/>
                  </a:lnTo>
                  <a:lnTo>
                    <a:pt x="519831" y="177043"/>
                  </a:lnTo>
                  <a:lnTo>
                    <a:pt x="482832" y="201773"/>
                  </a:lnTo>
                  <a:lnTo>
                    <a:pt x="446883" y="227905"/>
                  </a:lnTo>
                  <a:lnTo>
                    <a:pt x="412023" y="255402"/>
                  </a:lnTo>
                  <a:lnTo>
                    <a:pt x="378293" y="284222"/>
                  </a:lnTo>
                  <a:lnTo>
                    <a:pt x="345731" y="314329"/>
                  </a:lnTo>
                  <a:lnTo>
                    <a:pt x="314375" y="345682"/>
                  </a:lnTo>
                  <a:lnTo>
                    <a:pt x="284266" y="378242"/>
                  </a:lnTo>
                  <a:lnTo>
                    <a:pt x="255443" y="411970"/>
                  </a:lnTo>
                  <a:lnTo>
                    <a:pt x="227943" y="446828"/>
                  </a:lnTo>
                  <a:lnTo>
                    <a:pt x="201808" y="482776"/>
                  </a:lnTo>
                  <a:lnTo>
                    <a:pt x="177075" y="519774"/>
                  </a:lnTo>
                  <a:lnTo>
                    <a:pt x="153784" y="557785"/>
                  </a:lnTo>
                  <a:lnTo>
                    <a:pt x="131973" y="596769"/>
                  </a:lnTo>
                  <a:lnTo>
                    <a:pt x="111683" y="636687"/>
                  </a:lnTo>
                  <a:lnTo>
                    <a:pt x="92952" y="677499"/>
                  </a:lnTo>
                  <a:lnTo>
                    <a:pt x="75819" y="719167"/>
                  </a:lnTo>
                  <a:lnTo>
                    <a:pt x="60323" y="761651"/>
                  </a:lnTo>
                  <a:lnTo>
                    <a:pt x="46504" y="804913"/>
                  </a:lnTo>
                  <a:lnTo>
                    <a:pt x="34401" y="848914"/>
                  </a:lnTo>
                  <a:lnTo>
                    <a:pt x="24053" y="893614"/>
                  </a:lnTo>
                  <a:lnTo>
                    <a:pt x="15498" y="938974"/>
                  </a:lnTo>
                  <a:lnTo>
                    <a:pt x="8776" y="984955"/>
                  </a:lnTo>
                  <a:lnTo>
                    <a:pt x="3926" y="1031519"/>
                  </a:lnTo>
                  <a:lnTo>
                    <a:pt x="988" y="1078625"/>
                  </a:lnTo>
                  <a:lnTo>
                    <a:pt x="0" y="1126235"/>
                  </a:lnTo>
                  <a:lnTo>
                    <a:pt x="988" y="1173837"/>
                  </a:lnTo>
                  <a:lnTo>
                    <a:pt x="3926" y="1220936"/>
                  </a:lnTo>
                  <a:lnTo>
                    <a:pt x="8776" y="1267492"/>
                  </a:lnTo>
                  <a:lnTo>
                    <a:pt x="15498" y="1313467"/>
                  </a:lnTo>
                  <a:lnTo>
                    <a:pt x="24053" y="1358821"/>
                  </a:lnTo>
                  <a:lnTo>
                    <a:pt x="34401" y="1403515"/>
                  </a:lnTo>
                  <a:lnTo>
                    <a:pt x="46504" y="1447511"/>
                  </a:lnTo>
                  <a:lnTo>
                    <a:pt x="60323" y="1490769"/>
                  </a:lnTo>
                  <a:lnTo>
                    <a:pt x="75819" y="1533250"/>
                  </a:lnTo>
                  <a:lnTo>
                    <a:pt x="92952" y="1574916"/>
                  </a:lnTo>
                  <a:lnTo>
                    <a:pt x="111683" y="1615725"/>
                  </a:lnTo>
                  <a:lnTo>
                    <a:pt x="131973" y="1655641"/>
                  </a:lnTo>
                  <a:lnTo>
                    <a:pt x="153784" y="1694623"/>
                  </a:lnTo>
                  <a:lnTo>
                    <a:pt x="177075" y="1732633"/>
                  </a:lnTo>
                  <a:lnTo>
                    <a:pt x="201808" y="1769631"/>
                  </a:lnTo>
                  <a:lnTo>
                    <a:pt x="227943" y="1805579"/>
                  </a:lnTo>
                  <a:lnTo>
                    <a:pt x="255443" y="1840437"/>
                  </a:lnTo>
                  <a:lnTo>
                    <a:pt x="284266" y="1874165"/>
                  </a:lnTo>
                  <a:lnTo>
                    <a:pt x="314375" y="1906726"/>
                  </a:lnTo>
                  <a:lnTo>
                    <a:pt x="345731" y="1938080"/>
                  </a:lnTo>
                  <a:lnTo>
                    <a:pt x="378293" y="1968187"/>
                  </a:lnTo>
                  <a:lnTo>
                    <a:pt x="412023" y="1997009"/>
                  </a:lnTo>
                  <a:lnTo>
                    <a:pt x="446883" y="2024507"/>
                  </a:lnTo>
                  <a:lnTo>
                    <a:pt x="482832" y="2050641"/>
                  </a:lnTo>
                  <a:lnTo>
                    <a:pt x="519831" y="2075373"/>
                  </a:lnTo>
                  <a:lnTo>
                    <a:pt x="557842" y="2098662"/>
                  </a:lnTo>
                  <a:lnTo>
                    <a:pt x="596826" y="2120471"/>
                  </a:lnTo>
                  <a:lnTo>
                    <a:pt x="636742" y="2140760"/>
                  </a:lnTo>
                  <a:lnTo>
                    <a:pt x="677553" y="2159490"/>
                  </a:lnTo>
                  <a:lnTo>
                    <a:pt x="719219" y="2176621"/>
                  </a:lnTo>
                  <a:lnTo>
                    <a:pt x="761701" y="2192116"/>
                  </a:lnTo>
                  <a:lnTo>
                    <a:pt x="804960" y="2205934"/>
                  </a:lnTo>
                  <a:lnTo>
                    <a:pt x="848956" y="2218036"/>
                  </a:lnTo>
                  <a:lnTo>
                    <a:pt x="893651" y="2228384"/>
                  </a:lnTo>
                  <a:lnTo>
                    <a:pt x="939006" y="2236938"/>
                  </a:lnTo>
                  <a:lnTo>
                    <a:pt x="984980" y="2243659"/>
                  </a:lnTo>
                  <a:lnTo>
                    <a:pt x="1031536" y="2248509"/>
                  </a:lnTo>
                  <a:lnTo>
                    <a:pt x="1078634" y="2251447"/>
                  </a:lnTo>
                  <a:lnTo>
                    <a:pt x="1126235" y="2252435"/>
                  </a:lnTo>
                  <a:lnTo>
                    <a:pt x="1173845" y="2251447"/>
                  </a:lnTo>
                  <a:lnTo>
                    <a:pt x="1220952" y="2248509"/>
                  </a:lnTo>
                  <a:lnTo>
                    <a:pt x="1267515" y="2243659"/>
                  </a:lnTo>
                  <a:lnTo>
                    <a:pt x="1313496" y="2236938"/>
                  </a:lnTo>
                  <a:lnTo>
                    <a:pt x="1358855" y="2228384"/>
                  </a:lnTo>
                  <a:lnTo>
                    <a:pt x="1403555" y="2218036"/>
                  </a:lnTo>
                  <a:lnTo>
                    <a:pt x="1447555" y="2205934"/>
                  </a:lnTo>
                  <a:lnTo>
                    <a:pt x="1490817" y="2192116"/>
                  </a:lnTo>
                  <a:lnTo>
                    <a:pt x="1533302" y="2176621"/>
                  </a:lnTo>
                  <a:lnTo>
                    <a:pt x="1574969" y="2159490"/>
                  </a:lnTo>
                  <a:lnTo>
                    <a:pt x="1615782" y="2140760"/>
                  </a:lnTo>
                  <a:lnTo>
                    <a:pt x="1655699" y="2120471"/>
                  </a:lnTo>
                  <a:lnTo>
                    <a:pt x="1694683" y="2098662"/>
                  </a:lnTo>
                  <a:lnTo>
                    <a:pt x="1732694" y="2075373"/>
                  </a:lnTo>
                  <a:lnTo>
                    <a:pt x="1769693" y="2050641"/>
                  </a:lnTo>
                  <a:lnTo>
                    <a:pt x="1805641" y="2024507"/>
                  </a:lnTo>
                  <a:lnTo>
                    <a:pt x="1840498" y="1997009"/>
                  </a:lnTo>
                  <a:lnTo>
                    <a:pt x="1874227" y="1968187"/>
                  </a:lnTo>
                  <a:lnTo>
                    <a:pt x="1906787" y="1938080"/>
                  </a:lnTo>
                  <a:lnTo>
                    <a:pt x="1938140" y="1906726"/>
                  </a:lnTo>
                  <a:lnTo>
                    <a:pt x="1968246" y="1874165"/>
                  </a:lnTo>
                  <a:lnTo>
                    <a:pt x="1997067" y="1840437"/>
                  </a:lnTo>
                  <a:lnTo>
                    <a:pt x="2024564" y="1805579"/>
                  </a:lnTo>
                  <a:lnTo>
                    <a:pt x="2050696" y="1769631"/>
                  </a:lnTo>
                  <a:lnTo>
                    <a:pt x="2075426" y="1732633"/>
                  </a:lnTo>
                  <a:lnTo>
                    <a:pt x="2098715" y="1694623"/>
                  </a:lnTo>
                  <a:lnTo>
                    <a:pt x="2120522" y="1655641"/>
                  </a:lnTo>
                  <a:lnTo>
                    <a:pt x="2140809" y="1615725"/>
                  </a:lnTo>
                  <a:lnTo>
                    <a:pt x="2159537" y="1574916"/>
                  </a:lnTo>
                  <a:lnTo>
                    <a:pt x="2176667" y="1533250"/>
                  </a:lnTo>
                  <a:lnTo>
                    <a:pt x="2192160" y="1490769"/>
                  </a:lnTo>
                  <a:lnTo>
                    <a:pt x="2205976" y="1447511"/>
                  </a:lnTo>
                  <a:lnTo>
                    <a:pt x="2218077" y="1403515"/>
                  </a:lnTo>
                  <a:lnTo>
                    <a:pt x="2228424" y="1358821"/>
                  </a:lnTo>
                  <a:lnTo>
                    <a:pt x="2236977" y="1313467"/>
                  </a:lnTo>
                  <a:lnTo>
                    <a:pt x="2243697" y="1267492"/>
                  </a:lnTo>
                  <a:lnTo>
                    <a:pt x="2248546" y="1220936"/>
                  </a:lnTo>
                  <a:lnTo>
                    <a:pt x="2251483" y="1173837"/>
                  </a:lnTo>
                  <a:lnTo>
                    <a:pt x="2252471" y="1126235"/>
                  </a:lnTo>
                  <a:lnTo>
                    <a:pt x="2251483" y="1078625"/>
                  </a:lnTo>
                  <a:lnTo>
                    <a:pt x="2248546" y="1031519"/>
                  </a:lnTo>
                  <a:lnTo>
                    <a:pt x="2243697" y="984955"/>
                  </a:lnTo>
                  <a:lnTo>
                    <a:pt x="2236977" y="938974"/>
                  </a:lnTo>
                  <a:lnTo>
                    <a:pt x="2228424" y="893614"/>
                  </a:lnTo>
                  <a:lnTo>
                    <a:pt x="2218077" y="848914"/>
                  </a:lnTo>
                  <a:lnTo>
                    <a:pt x="2205976" y="804913"/>
                  </a:lnTo>
                  <a:lnTo>
                    <a:pt x="2192160" y="761651"/>
                  </a:lnTo>
                  <a:lnTo>
                    <a:pt x="2176667" y="719167"/>
                  </a:lnTo>
                  <a:lnTo>
                    <a:pt x="2159537" y="677499"/>
                  </a:lnTo>
                  <a:lnTo>
                    <a:pt x="2140809" y="636687"/>
                  </a:lnTo>
                  <a:lnTo>
                    <a:pt x="2120522" y="596769"/>
                  </a:lnTo>
                  <a:lnTo>
                    <a:pt x="2098715" y="557785"/>
                  </a:lnTo>
                  <a:lnTo>
                    <a:pt x="2075426" y="519774"/>
                  </a:lnTo>
                  <a:lnTo>
                    <a:pt x="2050696" y="482776"/>
                  </a:lnTo>
                  <a:lnTo>
                    <a:pt x="2024564" y="446828"/>
                  </a:lnTo>
                  <a:lnTo>
                    <a:pt x="1997067" y="411970"/>
                  </a:lnTo>
                  <a:lnTo>
                    <a:pt x="1968246" y="378242"/>
                  </a:lnTo>
                  <a:lnTo>
                    <a:pt x="1938140" y="345682"/>
                  </a:lnTo>
                  <a:lnTo>
                    <a:pt x="1906787" y="314329"/>
                  </a:lnTo>
                  <a:lnTo>
                    <a:pt x="1874227" y="284222"/>
                  </a:lnTo>
                  <a:lnTo>
                    <a:pt x="1840498" y="255402"/>
                  </a:lnTo>
                  <a:lnTo>
                    <a:pt x="1805641" y="227905"/>
                  </a:lnTo>
                  <a:lnTo>
                    <a:pt x="1769693" y="201773"/>
                  </a:lnTo>
                  <a:lnTo>
                    <a:pt x="1732694" y="177043"/>
                  </a:lnTo>
                  <a:lnTo>
                    <a:pt x="1694683" y="153755"/>
                  </a:lnTo>
                  <a:lnTo>
                    <a:pt x="1655699" y="131948"/>
                  </a:lnTo>
                  <a:lnTo>
                    <a:pt x="1615782" y="111661"/>
                  </a:lnTo>
                  <a:lnTo>
                    <a:pt x="1574969" y="92933"/>
                  </a:lnTo>
                  <a:lnTo>
                    <a:pt x="1533302" y="75803"/>
                  </a:lnTo>
                  <a:lnTo>
                    <a:pt x="1490817" y="60311"/>
                  </a:lnTo>
                  <a:lnTo>
                    <a:pt x="1447555" y="46494"/>
                  </a:lnTo>
                  <a:lnTo>
                    <a:pt x="1403555" y="34393"/>
                  </a:lnTo>
                  <a:lnTo>
                    <a:pt x="1358855" y="24047"/>
                  </a:lnTo>
                  <a:lnTo>
                    <a:pt x="1313496" y="15494"/>
                  </a:lnTo>
                  <a:lnTo>
                    <a:pt x="1267515" y="8774"/>
                  </a:lnTo>
                  <a:lnTo>
                    <a:pt x="1220952" y="3925"/>
                  </a:lnTo>
                  <a:lnTo>
                    <a:pt x="1173845" y="987"/>
                  </a:lnTo>
                  <a:lnTo>
                    <a:pt x="1126235" y="0"/>
                  </a:lnTo>
                  <a:close/>
                </a:path>
              </a:pathLst>
            </a:custGeom>
            <a:solidFill>
              <a:srgbClr val="94A0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9735" y="2563621"/>
              <a:ext cx="2602865" cy="1750060"/>
            </a:xfrm>
            <a:custGeom>
              <a:avLst/>
              <a:gdLst/>
              <a:ahLst/>
              <a:cxnLst/>
              <a:rect l="l" t="t" r="r" b="b"/>
              <a:pathLst>
                <a:path w="2602865" h="1750060">
                  <a:moveTo>
                    <a:pt x="1744091" y="404126"/>
                  </a:moveTo>
                  <a:lnTo>
                    <a:pt x="1686941" y="403479"/>
                  </a:lnTo>
                  <a:lnTo>
                    <a:pt x="1686826" y="422529"/>
                  </a:lnTo>
                  <a:lnTo>
                    <a:pt x="1743976" y="423176"/>
                  </a:lnTo>
                  <a:lnTo>
                    <a:pt x="1744091" y="404126"/>
                  </a:lnTo>
                  <a:close/>
                </a:path>
                <a:path w="2602865" h="1750060">
                  <a:moveTo>
                    <a:pt x="1749552" y="874661"/>
                  </a:moveTo>
                  <a:lnTo>
                    <a:pt x="1748256" y="826668"/>
                  </a:lnTo>
                  <a:lnTo>
                    <a:pt x="1744421" y="779348"/>
                  </a:lnTo>
                  <a:lnTo>
                    <a:pt x="1738096" y="732777"/>
                  </a:lnTo>
                  <a:lnTo>
                    <a:pt x="1729371" y="687006"/>
                  </a:lnTo>
                  <a:lnTo>
                    <a:pt x="1718297" y="642124"/>
                  </a:lnTo>
                  <a:lnTo>
                    <a:pt x="1704949" y="598182"/>
                  </a:lnTo>
                  <a:lnTo>
                    <a:pt x="1689392" y="555244"/>
                  </a:lnTo>
                  <a:lnTo>
                    <a:pt x="1671688" y="513397"/>
                  </a:lnTo>
                  <a:lnTo>
                    <a:pt x="1651901" y="472681"/>
                  </a:lnTo>
                  <a:lnTo>
                    <a:pt x="1630108" y="433184"/>
                  </a:lnTo>
                  <a:lnTo>
                    <a:pt x="1622958" y="421678"/>
                  </a:lnTo>
                  <a:lnTo>
                    <a:pt x="1667776" y="422275"/>
                  </a:lnTo>
                  <a:lnTo>
                    <a:pt x="1667891" y="403225"/>
                  </a:lnTo>
                  <a:lnTo>
                    <a:pt x="1611033" y="402475"/>
                  </a:lnTo>
                  <a:lnTo>
                    <a:pt x="1606372" y="394957"/>
                  </a:lnTo>
                  <a:lnTo>
                    <a:pt x="1580769" y="358076"/>
                  </a:lnTo>
                  <a:lnTo>
                    <a:pt x="1553337" y="322605"/>
                  </a:lnTo>
                  <a:lnTo>
                    <a:pt x="1524177" y="288620"/>
                  </a:lnTo>
                  <a:lnTo>
                    <a:pt x="1493329" y="256159"/>
                  </a:lnTo>
                  <a:lnTo>
                    <a:pt x="1460868" y="225323"/>
                  </a:lnTo>
                  <a:lnTo>
                    <a:pt x="1426870" y="196164"/>
                  </a:lnTo>
                  <a:lnTo>
                    <a:pt x="1391399" y="168744"/>
                  </a:lnTo>
                  <a:lnTo>
                    <a:pt x="1354518" y="143141"/>
                  </a:lnTo>
                  <a:lnTo>
                    <a:pt x="1316278" y="119405"/>
                  </a:lnTo>
                  <a:lnTo>
                    <a:pt x="1276781" y="97624"/>
                  </a:lnTo>
                  <a:lnTo>
                    <a:pt x="1236065" y="77838"/>
                  </a:lnTo>
                  <a:lnTo>
                    <a:pt x="1194206" y="60147"/>
                  </a:lnTo>
                  <a:lnTo>
                    <a:pt x="1151267" y="44589"/>
                  </a:lnTo>
                  <a:lnTo>
                    <a:pt x="1107313" y="31242"/>
                  </a:lnTo>
                  <a:lnTo>
                    <a:pt x="1062431" y="20167"/>
                  </a:lnTo>
                  <a:lnTo>
                    <a:pt x="1016660" y="11442"/>
                  </a:lnTo>
                  <a:lnTo>
                    <a:pt x="970089" y="5130"/>
                  </a:lnTo>
                  <a:lnTo>
                    <a:pt x="922769" y="1295"/>
                  </a:lnTo>
                  <a:lnTo>
                    <a:pt x="874776" y="0"/>
                  </a:lnTo>
                  <a:lnTo>
                    <a:pt x="826782" y="1295"/>
                  </a:lnTo>
                  <a:lnTo>
                    <a:pt x="779462" y="5130"/>
                  </a:lnTo>
                  <a:lnTo>
                    <a:pt x="732891" y="11442"/>
                  </a:lnTo>
                  <a:lnTo>
                    <a:pt x="687120" y="20167"/>
                  </a:lnTo>
                  <a:lnTo>
                    <a:pt x="642226" y="31242"/>
                  </a:lnTo>
                  <a:lnTo>
                    <a:pt x="598284" y="44589"/>
                  </a:lnTo>
                  <a:lnTo>
                    <a:pt x="555345" y="60147"/>
                  </a:lnTo>
                  <a:lnTo>
                    <a:pt x="513486" y="77838"/>
                  </a:lnTo>
                  <a:lnTo>
                    <a:pt x="472770" y="97624"/>
                  </a:lnTo>
                  <a:lnTo>
                    <a:pt x="433260" y="119405"/>
                  </a:lnTo>
                  <a:lnTo>
                    <a:pt x="395033" y="143141"/>
                  </a:lnTo>
                  <a:lnTo>
                    <a:pt x="358152" y="168744"/>
                  </a:lnTo>
                  <a:lnTo>
                    <a:pt x="322668" y="196164"/>
                  </a:lnTo>
                  <a:lnTo>
                    <a:pt x="288671" y="225323"/>
                  </a:lnTo>
                  <a:lnTo>
                    <a:pt x="256222" y="256159"/>
                  </a:lnTo>
                  <a:lnTo>
                    <a:pt x="225374" y="288620"/>
                  </a:lnTo>
                  <a:lnTo>
                    <a:pt x="196215" y="322605"/>
                  </a:lnTo>
                  <a:lnTo>
                    <a:pt x="168783" y="358076"/>
                  </a:lnTo>
                  <a:lnTo>
                    <a:pt x="143167" y="394957"/>
                  </a:lnTo>
                  <a:lnTo>
                    <a:pt x="119430" y="433184"/>
                  </a:lnTo>
                  <a:lnTo>
                    <a:pt x="97637" y="472681"/>
                  </a:lnTo>
                  <a:lnTo>
                    <a:pt x="77863" y="513397"/>
                  </a:lnTo>
                  <a:lnTo>
                    <a:pt x="60159" y="555244"/>
                  </a:lnTo>
                  <a:lnTo>
                    <a:pt x="44602" y="598182"/>
                  </a:lnTo>
                  <a:lnTo>
                    <a:pt x="31242" y="642124"/>
                  </a:lnTo>
                  <a:lnTo>
                    <a:pt x="20180" y="687006"/>
                  </a:lnTo>
                  <a:lnTo>
                    <a:pt x="11442" y="732777"/>
                  </a:lnTo>
                  <a:lnTo>
                    <a:pt x="5130" y="779348"/>
                  </a:lnTo>
                  <a:lnTo>
                    <a:pt x="1295" y="826668"/>
                  </a:lnTo>
                  <a:lnTo>
                    <a:pt x="0" y="874661"/>
                  </a:lnTo>
                  <a:lnTo>
                    <a:pt x="1295" y="922655"/>
                  </a:lnTo>
                  <a:lnTo>
                    <a:pt x="5130" y="969987"/>
                  </a:lnTo>
                  <a:lnTo>
                    <a:pt x="11442" y="1016558"/>
                  </a:lnTo>
                  <a:lnTo>
                    <a:pt x="20180" y="1062329"/>
                  </a:lnTo>
                  <a:lnTo>
                    <a:pt x="31242" y="1107224"/>
                  </a:lnTo>
                  <a:lnTo>
                    <a:pt x="44602" y="1151178"/>
                  </a:lnTo>
                  <a:lnTo>
                    <a:pt x="60159" y="1194117"/>
                  </a:lnTo>
                  <a:lnTo>
                    <a:pt x="77863" y="1235976"/>
                  </a:lnTo>
                  <a:lnTo>
                    <a:pt x="97637" y="1276692"/>
                  </a:lnTo>
                  <a:lnTo>
                    <a:pt x="119430" y="1316202"/>
                  </a:lnTo>
                  <a:lnTo>
                    <a:pt x="143167" y="1354442"/>
                  </a:lnTo>
                  <a:lnTo>
                    <a:pt x="168783" y="1391323"/>
                  </a:lnTo>
                  <a:lnTo>
                    <a:pt x="196215" y="1426806"/>
                  </a:lnTo>
                  <a:lnTo>
                    <a:pt x="225374" y="1460804"/>
                  </a:lnTo>
                  <a:lnTo>
                    <a:pt x="256222" y="1493253"/>
                  </a:lnTo>
                  <a:lnTo>
                    <a:pt x="288671" y="1524101"/>
                  </a:lnTo>
                  <a:lnTo>
                    <a:pt x="322668" y="1553273"/>
                  </a:lnTo>
                  <a:lnTo>
                    <a:pt x="358152" y="1580692"/>
                  </a:lnTo>
                  <a:lnTo>
                    <a:pt x="395033" y="1606308"/>
                  </a:lnTo>
                  <a:lnTo>
                    <a:pt x="433260" y="1630045"/>
                  </a:lnTo>
                  <a:lnTo>
                    <a:pt x="472770" y="1651838"/>
                  </a:lnTo>
                  <a:lnTo>
                    <a:pt x="513486" y="1671624"/>
                  </a:lnTo>
                  <a:lnTo>
                    <a:pt x="555345" y="1689328"/>
                  </a:lnTo>
                  <a:lnTo>
                    <a:pt x="598284" y="1704886"/>
                  </a:lnTo>
                  <a:lnTo>
                    <a:pt x="642226" y="1718233"/>
                  </a:lnTo>
                  <a:lnTo>
                    <a:pt x="687120" y="1729308"/>
                  </a:lnTo>
                  <a:lnTo>
                    <a:pt x="732891" y="1738033"/>
                  </a:lnTo>
                  <a:lnTo>
                    <a:pt x="779462" y="1744345"/>
                  </a:lnTo>
                  <a:lnTo>
                    <a:pt x="826782" y="1748193"/>
                  </a:lnTo>
                  <a:lnTo>
                    <a:pt x="874776" y="1749488"/>
                  </a:lnTo>
                  <a:lnTo>
                    <a:pt x="922769" y="1748193"/>
                  </a:lnTo>
                  <a:lnTo>
                    <a:pt x="970089" y="1744345"/>
                  </a:lnTo>
                  <a:lnTo>
                    <a:pt x="1016660" y="1738033"/>
                  </a:lnTo>
                  <a:lnTo>
                    <a:pt x="1062431" y="1729308"/>
                  </a:lnTo>
                  <a:lnTo>
                    <a:pt x="1107313" y="1718233"/>
                  </a:lnTo>
                  <a:lnTo>
                    <a:pt x="1151267" y="1704886"/>
                  </a:lnTo>
                  <a:lnTo>
                    <a:pt x="1194206" y="1689328"/>
                  </a:lnTo>
                  <a:lnTo>
                    <a:pt x="1236065" y="1671624"/>
                  </a:lnTo>
                  <a:lnTo>
                    <a:pt x="1276781" y="1651838"/>
                  </a:lnTo>
                  <a:lnTo>
                    <a:pt x="1316278" y="1630045"/>
                  </a:lnTo>
                  <a:lnTo>
                    <a:pt x="1354518" y="1606308"/>
                  </a:lnTo>
                  <a:lnTo>
                    <a:pt x="1391399" y="1580692"/>
                  </a:lnTo>
                  <a:lnTo>
                    <a:pt x="1426870" y="1553273"/>
                  </a:lnTo>
                  <a:lnTo>
                    <a:pt x="1460868" y="1524101"/>
                  </a:lnTo>
                  <a:lnTo>
                    <a:pt x="1493329" y="1493253"/>
                  </a:lnTo>
                  <a:lnTo>
                    <a:pt x="1524177" y="1460804"/>
                  </a:lnTo>
                  <a:lnTo>
                    <a:pt x="1553337" y="1426806"/>
                  </a:lnTo>
                  <a:lnTo>
                    <a:pt x="1580769" y="1391323"/>
                  </a:lnTo>
                  <a:lnTo>
                    <a:pt x="1606372" y="1354442"/>
                  </a:lnTo>
                  <a:lnTo>
                    <a:pt x="1630108" y="1316202"/>
                  </a:lnTo>
                  <a:lnTo>
                    <a:pt x="1651901" y="1276692"/>
                  </a:lnTo>
                  <a:lnTo>
                    <a:pt x="1671688" y="1235976"/>
                  </a:lnTo>
                  <a:lnTo>
                    <a:pt x="1689392" y="1194117"/>
                  </a:lnTo>
                  <a:lnTo>
                    <a:pt x="1704949" y="1151178"/>
                  </a:lnTo>
                  <a:lnTo>
                    <a:pt x="1718297" y="1107224"/>
                  </a:lnTo>
                  <a:lnTo>
                    <a:pt x="1729371" y="1062329"/>
                  </a:lnTo>
                  <a:lnTo>
                    <a:pt x="1738096" y="1016558"/>
                  </a:lnTo>
                  <a:lnTo>
                    <a:pt x="1744421" y="969987"/>
                  </a:lnTo>
                  <a:lnTo>
                    <a:pt x="1748256" y="922655"/>
                  </a:lnTo>
                  <a:lnTo>
                    <a:pt x="1749552" y="874661"/>
                  </a:lnTo>
                  <a:close/>
                </a:path>
                <a:path w="2602865" h="1750060">
                  <a:moveTo>
                    <a:pt x="1820291" y="405003"/>
                  </a:moveTo>
                  <a:lnTo>
                    <a:pt x="1763141" y="404368"/>
                  </a:lnTo>
                  <a:lnTo>
                    <a:pt x="1763026" y="423418"/>
                  </a:lnTo>
                  <a:lnTo>
                    <a:pt x="1820176" y="424053"/>
                  </a:lnTo>
                  <a:lnTo>
                    <a:pt x="1820291" y="405003"/>
                  </a:lnTo>
                  <a:close/>
                </a:path>
                <a:path w="2602865" h="1750060">
                  <a:moveTo>
                    <a:pt x="1896491" y="406031"/>
                  </a:moveTo>
                  <a:lnTo>
                    <a:pt x="1839341" y="405269"/>
                  </a:lnTo>
                  <a:lnTo>
                    <a:pt x="1839226" y="424319"/>
                  </a:lnTo>
                  <a:lnTo>
                    <a:pt x="1896224" y="425081"/>
                  </a:lnTo>
                  <a:lnTo>
                    <a:pt x="1896491" y="406031"/>
                  </a:lnTo>
                  <a:close/>
                </a:path>
                <a:path w="2602865" h="1750060">
                  <a:moveTo>
                    <a:pt x="1972691" y="406908"/>
                  </a:moveTo>
                  <a:lnTo>
                    <a:pt x="1915541" y="406273"/>
                  </a:lnTo>
                  <a:lnTo>
                    <a:pt x="1915274" y="425323"/>
                  </a:lnTo>
                  <a:lnTo>
                    <a:pt x="1972424" y="425958"/>
                  </a:lnTo>
                  <a:lnTo>
                    <a:pt x="1972691" y="406908"/>
                  </a:lnTo>
                  <a:close/>
                </a:path>
                <a:path w="2602865" h="1750060">
                  <a:moveTo>
                    <a:pt x="2048891" y="407797"/>
                  </a:moveTo>
                  <a:lnTo>
                    <a:pt x="1991741" y="407174"/>
                  </a:lnTo>
                  <a:lnTo>
                    <a:pt x="1991474" y="426224"/>
                  </a:lnTo>
                  <a:lnTo>
                    <a:pt x="2048624" y="426847"/>
                  </a:lnTo>
                  <a:lnTo>
                    <a:pt x="2048891" y="407797"/>
                  </a:lnTo>
                  <a:close/>
                </a:path>
                <a:path w="2602865" h="1750060">
                  <a:moveTo>
                    <a:pt x="2125091" y="408813"/>
                  </a:moveTo>
                  <a:lnTo>
                    <a:pt x="2067941" y="408051"/>
                  </a:lnTo>
                  <a:lnTo>
                    <a:pt x="2067674" y="427101"/>
                  </a:lnTo>
                  <a:lnTo>
                    <a:pt x="2124824" y="427863"/>
                  </a:lnTo>
                  <a:lnTo>
                    <a:pt x="2125091" y="408813"/>
                  </a:lnTo>
                  <a:close/>
                </a:path>
                <a:path w="2602865" h="1750060">
                  <a:moveTo>
                    <a:pt x="2201291" y="409702"/>
                  </a:moveTo>
                  <a:lnTo>
                    <a:pt x="2144141" y="409079"/>
                  </a:lnTo>
                  <a:lnTo>
                    <a:pt x="2143874" y="428129"/>
                  </a:lnTo>
                  <a:lnTo>
                    <a:pt x="2201024" y="428752"/>
                  </a:lnTo>
                  <a:lnTo>
                    <a:pt x="2201291" y="409702"/>
                  </a:lnTo>
                  <a:close/>
                </a:path>
                <a:path w="2602865" h="1750060">
                  <a:moveTo>
                    <a:pt x="2277491" y="410603"/>
                  </a:moveTo>
                  <a:lnTo>
                    <a:pt x="2220341" y="409956"/>
                  </a:lnTo>
                  <a:lnTo>
                    <a:pt x="2220074" y="429006"/>
                  </a:lnTo>
                  <a:lnTo>
                    <a:pt x="2277224" y="429653"/>
                  </a:lnTo>
                  <a:lnTo>
                    <a:pt x="2277491" y="410603"/>
                  </a:lnTo>
                  <a:close/>
                </a:path>
                <a:path w="2602865" h="1750060">
                  <a:moveTo>
                    <a:pt x="2353691" y="411607"/>
                  </a:moveTo>
                  <a:lnTo>
                    <a:pt x="2296541" y="410845"/>
                  </a:lnTo>
                  <a:lnTo>
                    <a:pt x="2296274" y="429895"/>
                  </a:lnTo>
                  <a:lnTo>
                    <a:pt x="2353424" y="430657"/>
                  </a:lnTo>
                  <a:lnTo>
                    <a:pt x="2353691" y="411607"/>
                  </a:lnTo>
                  <a:close/>
                </a:path>
                <a:path w="2602865" h="1750060">
                  <a:moveTo>
                    <a:pt x="2429891" y="412508"/>
                  </a:moveTo>
                  <a:lnTo>
                    <a:pt x="2372741" y="411746"/>
                  </a:lnTo>
                  <a:lnTo>
                    <a:pt x="2372474" y="430796"/>
                  </a:lnTo>
                  <a:lnTo>
                    <a:pt x="2429624" y="431558"/>
                  </a:lnTo>
                  <a:lnTo>
                    <a:pt x="2429891" y="412508"/>
                  </a:lnTo>
                  <a:close/>
                </a:path>
                <a:path w="2602865" h="1750060">
                  <a:moveTo>
                    <a:pt x="2506091" y="413385"/>
                  </a:moveTo>
                  <a:lnTo>
                    <a:pt x="2448941" y="412750"/>
                  </a:lnTo>
                  <a:lnTo>
                    <a:pt x="2448674" y="431800"/>
                  </a:lnTo>
                  <a:lnTo>
                    <a:pt x="2505824" y="432435"/>
                  </a:lnTo>
                  <a:lnTo>
                    <a:pt x="2506091" y="413385"/>
                  </a:lnTo>
                  <a:close/>
                </a:path>
                <a:path w="2602865" h="1750060">
                  <a:moveTo>
                    <a:pt x="2584894" y="432816"/>
                  </a:moveTo>
                  <a:lnTo>
                    <a:pt x="2539111" y="432816"/>
                  </a:lnTo>
                  <a:lnTo>
                    <a:pt x="2526360" y="432816"/>
                  </a:lnTo>
                  <a:lnTo>
                    <a:pt x="2526030" y="461276"/>
                  </a:lnTo>
                  <a:lnTo>
                    <a:pt x="2584894" y="432816"/>
                  </a:lnTo>
                  <a:close/>
                </a:path>
                <a:path w="2602865" h="1750060">
                  <a:moveTo>
                    <a:pt x="2602750" y="424180"/>
                  </a:moveTo>
                  <a:lnTo>
                    <a:pt x="2526919" y="385076"/>
                  </a:lnTo>
                  <a:lnTo>
                    <a:pt x="2526576" y="413664"/>
                  </a:lnTo>
                  <a:lnTo>
                    <a:pt x="2525141" y="413651"/>
                  </a:lnTo>
                  <a:lnTo>
                    <a:pt x="2524874" y="432701"/>
                  </a:lnTo>
                  <a:lnTo>
                    <a:pt x="2526360" y="432714"/>
                  </a:lnTo>
                  <a:lnTo>
                    <a:pt x="2539111" y="432816"/>
                  </a:lnTo>
                  <a:lnTo>
                    <a:pt x="2585135" y="432701"/>
                  </a:lnTo>
                  <a:lnTo>
                    <a:pt x="2602750" y="424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8991" y="2122743"/>
              <a:ext cx="383855" cy="3838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997" y="2896819"/>
              <a:ext cx="1099666" cy="10996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1609" y="2657475"/>
              <a:ext cx="619125" cy="6381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8469" y="2892039"/>
              <a:ext cx="142372" cy="1634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92358" y="2264151"/>
              <a:ext cx="1160145" cy="95250"/>
            </a:xfrm>
            <a:custGeom>
              <a:avLst/>
              <a:gdLst/>
              <a:ahLst/>
              <a:cxnLst/>
              <a:rect l="l" t="t" r="r" b="b"/>
              <a:pathLst>
                <a:path w="1160145" h="95250">
                  <a:moveTo>
                    <a:pt x="38709" y="0"/>
                  </a:moveTo>
                  <a:lnTo>
                    <a:pt x="23827" y="2726"/>
                  </a:lnTo>
                  <a:lnTo>
                    <a:pt x="11593" y="10668"/>
                  </a:lnTo>
                  <a:lnTo>
                    <a:pt x="3240" y="22609"/>
                  </a:lnTo>
                  <a:lnTo>
                    <a:pt x="0" y="37338"/>
                  </a:lnTo>
                  <a:lnTo>
                    <a:pt x="2717" y="52252"/>
                  </a:lnTo>
                  <a:lnTo>
                    <a:pt x="10656" y="64533"/>
                  </a:lnTo>
                  <a:lnTo>
                    <a:pt x="22601" y="72932"/>
                  </a:lnTo>
                  <a:lnTo>
                    <a:pt x="37338" y="76200"/>
                  </a:lnTo>
                  <a:lnTo>
                    <a:pt x="52239" y="73421"/>
                  </a:lnTo>
                  <a:lnTo>
                    <a:pt x="64518" y="65472"/>
                  </a:lnTo>
                  <a:lnTo>
                    <a:pt x="72922" y="53523"/>
                  </a:lnTo>
                  <a:lnTo>
                    <a:pt x="74086" y="48274"/>
                  </a:lnTo>
                  <a:lnTo>
                    <a:pt x="37825" y="47625"/>
                  </a:lnTo>
                  <a:lnTo>
                    <a:pt x="38221" y="28575"/>
                  </a:lnTo>
                  <a:lnTo>
                    <a:pt x="74331" y="28575"/>
                  </a:lnTo>
                  <a:lnTo>
                    <a:pt x="73462" y="23847"/>
                  </a:lnTo>
                  <a:lnTo>
                    <a:pt x="65501" y="11607"/>
                  </a:lnTo>
                  <a:lnTo>
                    <a:pt x="53517" y="3249"/>
                  </a:lnTo>
                  <a:lnTo>
                    <a:pt x="38709" y="0"/>
                  </a:lnTo>
                  <a:close/>
                </a:path>
                <a:path w="1160145" h="95250">
                  <a:moveTo>
                    <a:pt x="74450" y="29224"/>
                  </a:moveTo>
                  <a:lnTo>
                    <a:pt x="76200" y="38743"/>
                  </a:lnTo>
                  <a:lnTo>
                    <a:pt x="74086" y="48274"/>
                  </a:lnTo>
                  <a:lnTo>
                    <a:pt x="94975" y="48649"/>
                  </a:lnTo>
                  <a:lnTo>
                    <a:pt x="95371" y="29599"/>
                  </a:lnTo>
                  <a:lnTo>
                    <a:pt x="74450" y="29224"/>
                  </a:lnTo>
                  <a:close/>
                </a:path>
                <a:path w="1160145" h="95250">
                  <a:moveTo>
                    <a:pt x="38221" y="28575"/>
                  </a:moveTo>
                  <a:lnTo>
                    <a:pt x="37825" y="47625"/>
                  </a:lnTo>
                  <a:lnTo>
                    <a:pt x="74086" y="48274"/>
                  </a:lnTo>
                  <a:lnTo>
                    <a:pt x="76200" y="38743"/>
                  </a:lnTo>
                  <a:lnTo>
                    <a:pt x="74450" y="29224"/>
                  </a:lnTo>
                  <a:lnTo>
                    <a:pt x="38221" y="28575"/>
                  </a:lnTo>
                  <a:close/>
                </a:path>
                <a:path w="1160145" h="95250">
                  <a:moveTo>
                    <a:pt x="74331" y="28575"/>
                  </a:moveTo>
                  <a:lnTo>
                    <a:pt x="38221" y="28575"/>
                  </a:lnTo>
                  <a:lnTo>
                    <a:pt x="74450" y="29224"/>
                  </a:lnTo>
                  <a:lnTo>
                    <a:pt x="74331" y="28575"/>
                  </a:lnTo>
                  <a:close/>
                </a:path>
                <a:path w="1160145" h="95250">
                  <a:moveTo>
                    <a:pt x="114421" y="29849"/>
                  </a:moveTo>
                  <a:lnTo>
                    <a:pt x="114025" y="48899"/>
                  </a:lnTo>
                  <a:lnTo>
                    <a:pt x="171175" y="49911"/>
                  </a:lnTo>
                  <a:lnTo>
                    <a:pt x="171571" y="30861"/>
                  </a:lnTo>
                  <a:lnTo>
                    <a:pt x="114421" y="29849"/>
                  </a:lnTo>
                  <a:close/>
                </a:path>
                <a:path w="1160145" h="95250">
                  <a:moveTo>
                    <a:pt x="190621" y="31242"/>
                  </a:moveTo>
                  <a:lnTo>
                    <a:pt x="190225" y="50292"/>
                  </a:lnTo>
                  <a:lnTo>
                    <a:pt x="247375" y="51316"/>
                  </a:lnTo>
                  <a:lnTo>
                    <a:pt x="247771" y="32266"/>
                  </a:lnTo>
                  <a:lnTo>
                    <a:pt x="190621" y="31242"/>
                  </a:lnTo>
                  <a:close/>
                </a:path>
                <a:path w="1160145" h="95250">
                  <a:moveTo>
                    <a:pt x="266821" y="32647"/>
                  </a:moveTo>
                  <a:lnTo>
                    <a:pt x="266425" y="51697"/>
                  </a:lnTo>
                  <a:lnTo>
                    <a:pt x="323575" y="52709"/>
                  </a:lnTo>
                  <a:lnTo>
                    <a:pt x="323971" y="33659"/>
                  </a:lnTo>
                  <a:lnTo>
                    <a:pt x="266821" y="32647"/>
                  </a:lnTo>
                  <a:close/>
                </a:path>
                <a:path w="1160145" h="95250">
                  <a:moveTo>
                    <a:pt x="343021" y="34040"/>
                  </a:moveTo>
                  <a:lnTo>
                    <a:pt x="342625" y="53090"/>
                  </a:lnTo>
                  <a:lnTo>
                    <a:pt x="399775" y="54102"/>
                  </a:lnTo>
                  <a:lnTo>
                    <a:pt x="400050" y="35052"/>
                  </a:lnTo>
                  <a:lnTo>
                    <a:pt x="343021" y="34040"/>
                  </a:lnTo>
                  <a:close/>
                </a:path>
                <a:path w="1160145" h="95250">
                  <a:moveTo>
                    <a:pt x="419100" y="35433"/>
                  </a:moveTo>
                  <a:lnTo>
                    <a:pt x="418825" y="54483"/>
                  </a:lnTo>
                  <a:lnTo>
                    <a:pt x="475975" y="55507"/>
                  </a:lnTo>
                  <a:lnTo>
                    <a:pt x="476250" y="36457"/>
                  </a:lnTo>
                  <a:lnTo>
                    <a:pt x="419100" y="35433"/>
                  </a:lnTo>
                  <a:close/>
                </a:path>
                <a:path w="1160145" h="95250">
                  <a:moveTo>
                    <a:pt x="495300" y="36707"/>
                  </a:moveTo>
                  <a:lnTo>
                    <a:pt x="495025" y="55757"/>
                  </a:lnTo>
                  <a:lnTo>
                    <a:pt x="552175" y="56769"/>
                  </a:lnTo>
                  <a:lnTo>
                    <a:pt x="552450" y="37719"/>
                  </a:lnTo>
                  <a:lnTo>
                    <a:pt x="495300" y="36707"/>
                  </a:lnTo>
                  <a:close/>
                </a:path>
                <a:path w="1160145" h="95250">
                  <a:moveTo>
                    <a:pt x="571500" y="38100"/>
                  </a:moveTo>
                  <a:lnTo>
                    <a:pt x="571225" y="57150"/>
                  </a:lnTo>
                  <a:lnTo>
                    <a:pt x="628253" y="58174"/>
                  </a:lnTo>
                  <a:lnTo>
                    <a:pt x="628650" y="39124"/>
                  </a:lnTo>
                  <a:lnTo>
                    <a:pt x="571500" y="38100"/>
                  </a:lnTo>
                  <a:close/>
                </a:path>
                <a:path w="1160145" h="95250">
                  <a:moveTo>
                    <a:pt x="647700" y="39505"/>
                  </a:moveTo>
                  <a:lnTo>
                    <a:pt x="647303" y="58555"/>
                  </a:lnTo>
                  <a:lnTo>
                    <a:pt x="704453" y="59567"/>
                  </a:lnTo>
                  <a:lnTo>
                    <a:pt x="704850" y="40517"/>
                  </a:lnTo>
                  <a:lnTo>
                    <a:pt x="647700" y="39505"/>
                  </a:lnTo>
                  <a:close/>
                </a:path>
                <a:path w="1160145" h="95250">
                  <a:moveTo>
                    <a:pt x="723900" y="40898"/>
                  </a:moveTo>
                  <a:lnTo>
                    <a:pt x="723503" y="59948"/>
                  </a:lnTo>
                  <a:lnTo>
                    <a:pt x="780653" y="60960"/>
                  </a:lnTo>
                  <a:lnTo>
                    <a:pt x="781050" y="41910"/>
                  </a:lnTo>
                  <a:lnTo>
                    <a:pt x="723900" y="40898"/>
                  </a:lnTo>
                  <a:close/>
                </a:path>
                <a:path w="1160145" h="95250">
                  <a:moveTo>
                    <a:pt x="800100" y="42291"/>
                  </a:moveTo>
                  <a:lnTo>
                    <a:pt x="799703" y="61341"/>
                  </a:lnTo>
                  <a:lnTo>
                    <a:pt x="856853" y="62365"/>
                  </a:lnTo>
                  <a:lnTo>
                    <a:pt x="857250" y="43315"/>
                  </a:lnTo>
                  <a:lnTo>
                    <a:pt x="800100" y="42291"/>
                  </a:lnTo>
                  <a:close/>
                </a:path>
                <a:path w="1160145" h="95250">
                  <a:moveTo>
                    <a:pt x="876300" y="43565"/>
                  </a:moveTo>
                  <a:lnTo>
                    <a:pt x="875903" y="62615"/>
                  </a:lnTo>
                  <a:lnTo>
                    <a:pt x="933053" y="63627"/>
                  </a:lnTo>
                  <a:lnTo>
                    <a:pt x="933450" y="44708"/>
                  </a:lnTo>
                  <a:lnTo>
                    <a:pt x="876300" y="43565"/>
                  </a:lnTo>
                  <a:close/>
                </a:path>
                <a:path w="1160145" h="95250">
                  <a:moveTo>
                    <a:pt x="952500" y="44958"/>
                  </a:moveTo>
                  <a:lnTo>
                    <a:pt x="952103" y="64008"/>
                  </a:lnTo>
                  <a:lnTo>
                    <a:pt x="1009253" y="65032"/>
                  </a:lnTo>
                  <a:lnTo>
                    <a:pt x="1009650" y="45982"/>
                  </a:lnTo>
                  <a:lnTo>
                    <a:pt x="952500" y="44958"/>
                  </a:lnTo>
                  <a:close/>
                </a:path>
                <a:path w="1160145" h="95250">
                  <a:moveTo>
                    <a:pt x="1084173" y="18800"/>
                  </a:moveTo>
                  <a:lnTo>
                    <a:pt x="1083659" y="47336"/>
                  </a:lnTo>
                  <a:lnTo>
                    <a:pt x="1085850" y="47375"/>
                  </a:lnTo>
                  <a:lnTo>
                    <a:pt x="1085453" y="66425"/>
                  </a:lnTo>
                  <a:lnTo>
                    <a:pt x="1083316" y="66425"/>
                  </a:lnTo>
                  <a:lnTo>
                    <a:pt x="1082802" y="95000"/>
                  </a:lnTo>
                  <a:lnTo>
                    <a:pt x="1142595" y="66425"/>
                  </a:lnTo>
                  <a:lnTo>
                    <a:pt x="1085453" y="66425"/>
                  </a:lnTo>
                  <a:lnTo>
                    <a:pt x="1083317" y="66387"/>
                  </a:lnTo>
                  <a:lnTo>
                    <a:pt x="1142674" y="66387"/>
                  </a:lnTo>
                  <a:lnTo>
                    <a:pt x="1159611" y="58293"/>
                  </a:lnTo>
                  <a:lnTo>
                    <a:pt x="1084173" y="18800"/>
                  </a:lnTo>
                  <a:close/>
                </a:path>
                <a:path w="1160145" h="95250">
                  <a:moveTo>
                    <a:pt x="1083659" y="47336"/>
                  </a:moveTo>
                  <a:lnTo>
                    <a:pt x="1083317" y="66387"/>
                  </a:lnTo>
                  <a:lnTo>
                    <a:pt x="1085453" y="66425"/>
                  </a:lnTo>
                  <a:lnTo>
                    <a:pt x="1085850" y="47375"/>
                  </a:lnTo>
                  <a:lnTo>
                    <a:pt x="1083659" y="47336"/>
                  </a:lnTo>
                  <a:close/>
                </a:path>
                <a:path w="1160145" h="95250">
                  <a:moveTo>
                    <a:pt x="1028700" y="46363"/>
                  </a:moveTo>
                  <a:lnTo>
                    <a:pt x="1028303" y="65413"/>
                  </a:lnTo>
                  <a:lnTo>
                    <a:pt x="1083317" y="66387"/>
                  </a:lnTo>
                  <a:lnTo>
                    <a:pt x="1083659" y="47336"/>
                  </a:lnTo>
                  <a:lnTo>
                    <a:pt x="1028700" y="4636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883786" y="2846793"/>
            <a:ext cx="2124075" cy="180403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425"/>
              </a:spcBef>
            </a:pPr>
            <a:r>
              <a:rPr dirty="0" sz="1200" spc="25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eep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10" b="1">
                <a:latin typeface="Arial"/>
                <a:cs typeface="Arial"/>
              </a:rPr>
              <a:t>L</a:t>
            </a:r>
            <a:r>
              <a:rPr dirty="0" sz="1200" b="1">
                <a:latin typeface="Arial"/>
                <a:cs typeface="Arial"/>
              </a:rPr>
              <a:t>ea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 sz="1400" spc="-3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s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u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b</a:t>
            </a:r>
            <a:r>
              <a:rPr dirty="0" sz="1400" spc="55">
                <a:solidFill>
                  <a:srgbClr val="313131"/>
                </a:solidFill>
                <a:latin typeface="Arial MT"/>
                <a:cs typeface="Arial MT"/>
              </a:rPr>
              <a:t>f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i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l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d</a:t>
            </a:r>
            <a:r>
              <a:rPr dirty="0" sz="1400" spc="-95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45">
                <a:solidFill>
                  <a:srgbClr val="313131"/>
                </a:solidFill>
                <a:latin typeface="Arial MT"/>
                <a:cs typeface="Arial MT"/>
              </a:rPr>
              <a:t>M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L</a:t>
            </a:r>
            <a:r>
              <a:rPr dirty="0" sz="140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-7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o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313131"/>
                </a:solidFill>
                <a:latin typeface="Arial MT"/>
                <a:cs typeface="Arial MT"/>
              </a:rPr>
              <a:t>r</a:t>
            </a:r>
            <a:r>
              <a:rPr dirty="0" sz="1400" spc="-30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400" spc="40">
                <a:solidFill>
                  <a:srgbClr val="313131"/>
                </a:solidFill>
                <a:latin typeface="Arial MT"/>
                <a:cs typeface="Arial MT"/>
              </a:rPr>
              <a:t>e</a:t>
            </a:r>
            <a:r>
              <a:rPr dirty="0" sz="1400" spc="15">
                <a:solidFill>
                  <a:srgbClr val="313131"/>
                </a:solidFill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50500"/>
              </a:lnSpc>
              <a:spcBef>
                <a:spcPts val="25"/>
              </a:spcBef>
            </a:pP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dirty="0" sz="14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algorithms</a:t>
            </a:r>
            <a:r>
              <a:rPr dirty="0" sz="1400" spc="-6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inspired</a:t>
            </a:r>
            <a:r>
              <a:rPr dirty="0" sz="1400" spc="-7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25">
                <a:solidFill>
                  <a:srgbClr val="313131"/>
                </a:solidFill>
                <a:latin typeface="Arial MT"/>
                <a:cs typeface="Arial MT"/>
              </a:rPr>
              <a:t>by </a:t>
            </a:r>
            <a:r>
              <a:rPr dirty="0" sz="1400" spc="-3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structure</a:t>
            </a:r>
            <a:r>
              <a:rPr dirty="0" sz="1400" spc="-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dirty="0" sz="1400" spc="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function </a:t>
            </a:r>
            <a:r>
              <a:rPr dirty="0" sz="1400" spc="1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2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dirty="0" sz="1400" spc="2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brain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called</a:t>
            </a:r>
            <a:r>
              <a:rPr dirty="0" sz="1400" spc="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artificial </a:t>
            </a:r>
            <a:r>
              <a:rPr dirty="0" sz="1400" spc="-3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313131"/>
                </a:solidFill>
                <a:latin typeface="Arial MT"/>
                <a:cs typeface="Arial MT"/>
              </a:rPr>
              <a:t>neural</a:t>
            </a:r>
            <a:r>
              <a:rPr dirty="0" sz="1400" spc="3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313131"/>
                </a:solidFill>
                <a:latin typeface="Arial MT"/>
                <a:cs typeface="Arial MT"/>
              </a:rPr>
              <a:t>networks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0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4535" y="1823653"/>
            <a:ext cx="1127125" cy="583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BEBEBE"/>
                </a:solidFill>
                <a:latin typeface="Arial"/>
                <a:cs typeface="Arial"/>
              </a:rPr>
              <a:t>Artificial</a:t>
            </a:r>
            <a:r>
              <a:rPr dirty="0" sz="900" b="1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BEBEBE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dirty="0" sz="900" spc="-10" b="1">
                <a:solidFill>
                  <a:srgbClr val="BEBEBE"/>
                </a:solidFill>
                <a:latin typeface="Arial"/>
                <a:cs typeface="Arial"/>
              </a:rPr>
              <a:t>Machine</a:t>
            </a:r>
            <a:r>
              <a:rPr dirty="0" sz="900" spc="-25" b="1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BEBEBE"/>
                </a:solidFill>
                <a:latin typeface="Arial"/>
                <a:cs typeface="Arial"/>
              </a:rPr>
              <a:t>Learning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495675">
              <a:lnSpc>
                <a:spcPct val="100000"/>
              </a:lnSpc>
              <a:spcBef>
                <a:spcPts val="125"/>
              </a:spcBef>
            </a:pPr>
            <a:r>
              <a:rPr dirty="0" spc="-25"/>
              <a:t>A</a:t>
            </a:r>
            <a:r>
              <a:rPr dirty="0" spc="5"/>
              <a:t>I</a:t>
            </a:r>
            <a:r>
              <a:rPr dirty="0" spc="5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20" b="0">
                <a:latin typeface="Times New Roman"/>
                <a:cs typeface="Times New Roman"/>
              </a:rPr>
              <a:t> </a:t>
            </a:r>
            <a:r>
              <a:rPr dirty="0" spc="-95"/>
              <a:t>M</a:t>
            </a:r>
            <a:r>
              <a:rPr dirty="0" spc="10"/>
              <a:t>ac</a:t>
            </a:r>
            <a:r>
              <a:rPr dirty="0" spc="40"/>
              <a:t>hin</a:t>
            </a:r>
            <a:r>
              <a:rPr dirty="0" spc="15"/>
              <a:t>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  <a:r>
              <a:rPr dirty="0" spc="-95" b="0">
                <a:latin typeface="Times New Roman"/>
                <a:cs typeface="Times New Roman"/>
              </a:rPr>
              <a:t> </a:t>
            </a:r>
            <a:r>
              <a:rPr dirty="0" spc="10"/>
              <a:t>v</a:t>
            </a:r>
            <a:r>
              <a:rPr dirty="0" spc="15"/>
              <a:t>s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45"/>
              <a:t>D</a:t>
            </a:r>
            <a:r>
              <a:rPr dirty="0" spc="10"/>
              <a:t>ee</a:t>
            </a:r>
            <a:r>
              <a:rPr dirty="0" spc="15"/>
              <a:t>p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</a:t>
            </a:r>
            <a:r>
              <a:rPr dirty="0" spc="-30"/>
              <a:t>in</a:t>
            </a:r>
            <a:r>
              <a:rPr dirty="0" spc="15"/>
              <a:t>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511" y="1450980"/>
            <a:ext cx="8584565" cy="3143885"/>
            <a:chOff x="283511" y="1450980"/>
            <a:chExt cx="8584565" cy="3143885"/>
          </a:xfrm>
        </p:grpSpPr>
        <p:sp>
          <p:nvSpPr>
            <p:cNvPr id="3" name="object 3"/>
            <p:cNvSpPr/>
            <p:nvPr/>
          </p:nvSpPr>
          <p:spPr>
            <a:xfrm>
              <a:off x="4601717" y="1467215"/>
              <a:ext cx="1537970" cy="1540510"/>
            </a:xfrm>
            <a:custGeom>
              <a:avLst/>
              <a:gdLst/>
              <a:ahLst/>
              <a:cxnLst/>
              <a:rect l="l" t="t" r="r" b="b"/>
              <a:pathLst>
                <a:path w="1537970" h="1540510">
                  <a:moveTo>
                    <a:pt x="0" y="0"/>
                  </a:moveTo>
                  <a:lnTo>
                    <a:pt x="0" y="495056"/>
                  </a:lnTo>
                  <a:lnTo>
                    <a:pt x="49663" y="497412"/>
                  </a:lnTo>
                  <a:lnTo>
                    <a:pt x="99201" y="502046"/>
                  </a:lnTo>
                  <a:lnTo>
                    <a:pt x="148527" y="508962"/>
                  </a:lnTo>
                  <a:lnTo>
                    <a:pt x="197552" y="518160"/>
                  </a:lnTo>
                  <a:lnTo>
                    <a:pt x="246191" y="529644"/>
                  </a:lnTo>
                  <a:lnTo>
                    <a:pt x="294355" y="543414"/>
                  </a:lnTo>
                  <a:lnTo>
                    <a:pt x="341958" y="559474"/>
                  </a:lnTo>
                  <a:lnTo>
                    <a:pt x="388913" y="577824"/>
                  </a:lnTo>
                  <a:lnTo>
                    <a:pt x="435132" y="598468"/>
                  </a:lnTo>
                  <a:lnTo>
                    <a:pt x="480529" y="621407"/>
                  </a:lnTo>
                  <a:lnTo>
                    <a:pt x="525016" y="646643"/>
                  </a:lnTo>
                  <a:lnTo>
                    <a:pt x="568506" y="674178"/>
                  </a:lnTo>
                  <a:lnTo>
                    <a:pt x="610913" y="704015"/>
                  </a:lnTo>
                  <a:lnTo>
                    <a:pt x="652148" y="736155"/>
                  </a:lnTo>
                  <a:lnTo>
                    <a:pt x="692125" y="770601"/>
                  </a:lnTo>
                  <a:lnTo>
                    <a:pt x="730757" y="807354"/>
                  </a:lnTo>
                  <a:lnTo>
                    <a:pt x="767602" y="846087"/>
                  </a:lnTo>
                  <a:lnTo>
                    <a:pt x="802127" y="886170"/>
                  </a:lnTo>
                  <a:lnTo>
                    <a:pt x="834334" y="927515"/>
                  </a:lnTo>
                  <a:lnTo>
                    <a:pt x="864227" y="970034"/>
                  </a:lnTo>
                  <a:lnTo>
                    <a:pt x="891806" y="1013639"/>
                  </a:lnTo>
                  <a:lnTo>
                    <a:pt x="917075" y="1058243"/>
                  </a:lnTo>
                  <a:lnTo>
                    <a:pt x="940036" y="1103757"/>
                  </a:lnTo>
                  <a:lnTo>
                    <a:pt x="960691" y="1150094"/>
                  </a:lnTo>
                  <a:lnTo>
                    <a:pt x="979042" y="1197167"/>
                  </a:lnTo>
                  <a:lnTo>
                    <a:pt x="995091" y="1244887"/>
                  </a:lnTo>
                  <a:lnTo>
                    <a:pt x="1008841" y="1293166"/>
                  </a:lnTo>
                  <a:lnTo>
                    <a:pt x="1020294" y="1341918"/>
                  </a:lnTo>
                  <a:lnTo>
                    <a:pt x="1029451" y="1391053"/>
                  </a:lnTo>
                  <a:lnTo>
                    <a:pt x="1036317" y="1440485"/>
                  </a:lnTo>
                  <a:lnTo>
                    <a:pt x="1040891" y="1490125"/>
                  </a:lnTo>
                  <a:lnTo>
                    <a:pt x="1043177" y="1539886"/>
                  </a:lnTo>
                  <a:lnTo>
                    <a:pt x="1537594" y="1539886"/>
                  </a:lnTo>
                  <a:lnTo>
                    <a:pt x="1536089" y="1490833"/>
                  </a:lnTo>
                  <a:lnTo>
                    <a:pt x="1533066" y="1441837"/>
                  </a:lnTo>
                  <a:lnTo>
                    <a:pt x="1528526" y="1392937"/>
                  </a:lnTo>
                  <a:lnTo>
                    <a:pt x="1522466" y="1344172"/>
                  </a:lnTo>
                  <a:lnTo>
                    <a:pt x="1514886" y="1295581"/>
                  </a:lnTo>
                  <a:lnTo>
                    <a:pt x="1505784" y="1247202"/>
                  </a:lnTo>
                  <a:lnTo>
                    <a:pt x="1495160" y="1199074"/>
                  </a:lnTo>
                  <a:lnTo>
                    <a:pt x="1483012" y="1151236"/>
                  </a:lnTo>
                  <a:lnTo>
                    <a:pt x="1469339" y="1103728"/>
                  </a:lnTo>
                  <a:lnTo>
                    <a:pt x="1454140" y="1056586"/>
                  </a:lnTo>
                  <a:lnTo>
                    <a:pt x="1437414" y="1009852"/>
                  </a:lnTo>
                  <a:lnTo>
                    <a:pt x="1419160" y="963563"/>
                  </a:lnTo>
                  <a:lnTo>
                    <a:pt x="1399376" y="917757"/>
                  </a:lnTo>
                  <a:lnTo>
                    <a:pt x="1378063" y="872475"/>
                  </a:lnTo>
                  <a:lnTo>
                    <a:pt x="1355217" y="827755"/>
                  </a:lnTo>
                  <a:lnTo>
                    <a:pt x="1330840" y="783635"/>
                  </a:lnTo>
                  <a:lnTo>
                    <a:pt x="1304929" y="740155"/>
                  </a:lnTo>
                  <a:lnTo>
                    <a:pt x="1277482" y="697352"/>
                  </a:lnTo>
                  <a:lnTo>
                    <a:pt x="1248501" y="655267"/>
                  </a:lnTo>
                  <a:lnTo>
                    <a:pt x="1217982" y="613938"/>
                  </a:lnTo>
                  <a:lnTo>
                    <a:pt x="1185925" y="573403"/>
                  </a:lnTo>
                  <a:lnTo>
                    <a:pt x="1152329" y="533702"/>
                  </a:lnTo>
                  <a:lnTo>
                    <a:pt x="1117193" y="494873"/>
                  </a:lnTo>
                  <a:lnTo>
                    <a:pt x="1080515" y="456956"/>
                  </a:lnTo>
                  <a:lnTo>
                    <a:pt x="1042680" y="420369"/>
                  </a:lnTo>
                  <a:lnTo>
                    <a:pt x="1003938" y="385314"/>
                  </a:lnTo>
                  <a:lnTo>
                    <a:pt x="964326" y="351791"/>
                  </a:lnTo>
                  <a:lnTo>
                    <a:pt x="923884" y="319799"/>
                  </a:lnTo>
                  <a:lnTo>
                    <a:pt x="882649" y="289336"/>
                  </a:lnTo>
                  <a:lnTo>
                    <a:pt x="840662" y="260402"/>
                  </a:lnTo>
                  <a:lnTo>
                    <a:pt x="797959" y="232996"/>
                  </a:lnTo>
                  <a:lnTo>
                    <a:pt x="754580" y="207117"/>
                  </a:lnTo>
                  <a:lnTo>
                    <a:pt x="710564" y="182764"/>
                  </a:lnTo>
                  <a:lnTo>
                    <a:pt x="665948" y="159936"/>
                  </a:lnTo>
                  <a:lnTo>
                    <a:pt x="620772" y="138632"/>
                  </a:lnTo>
                  <a:lnTo>
                    <a:pt x="575073" y="118852"/>
                  </a:lnTo>
                  <a:lnTo>
                    <a:pt x="528891" y="100595"/>
                  </a:lnTo>
                  <a:lnTo>
                    <a:pt x="482264" y="83859"/>
                  </a:lnTo>
                  <a:lnTo>
                    <a:pt x="435231" y="68644"/>
                  </a:lnTo>
                  <a:lnTo>
                    <a:pt x="387829" y="54949"/>
                  </a:lnTo>
                  <a:lnTo>
                    <a:pt x="340099" y="42773"/>
                  </a:lnTo>
                  <a:lnTo>
                    <a:pt x="292077" y="32115"/>
                  </a:lnTo>
                  <a:lnTo>
                    <a:pt x="243803" y="22975"/>
                  </a:lnTo>
                  <a:lnTo>
                    <a:pt x="195316" y="15351"/>
                  </a:lnTo>
                  <a:lnTo>
                    <a:pt x="146653" y="9242"/>
                  </a:lnTo>
                  <a:lnTo>
                    <a:pt x="97854" y="4648"/>
                  </a:lnTo>
                  <a:lnTo>
                    <a:pt x="48956" y="1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0" y="2133599"/>
              <a:ext cx="819150" cy="819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150" y="2952750"/>
              <a:ext cx="819150" cy="8191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01718" y="1467218"/>
              <a:ext cx="4266565" cy="3127375"/>
            </a:xfrm>
            <a:custGeom>
              <a:avLst/>
              <a:gdLst/>
              <a:ahLst/>
              <a:cxnLst/>
              <a:rect l="l" t="t" r="r" b="b"/>
              <a:pathLst>
                <a:path w="4266565" h="3127375">
                  <a:moveTo>
                    <a:pt x="2676906" y="2632545"/>
                  </a:moveTo>
                  <a:lnTo>
                    <a:pt x="2627211" y="2630220"/>
                  </a:lnTo>
                  <a:lnTo>
                    <a:pt x="2577655" y="2625610"/>
                  </a:lnTo>
                  <a:lnTo>
                    <a:pt x="2528316" y="2618714"/>
                  </a:lnTo>
                  <a:lnTo>
                    <a:pt x="2479281" y="2609519"/>
                  </a:lnTo>
                  <a:lnTo>
                    <a:pt x="2430627" y="2598051"/>
                  </a:lnTo>
                  <a:lnTo>
                    <a:pt x="2382456" y="2584285"/>
                  </a:lnTo>
                  <a:lnTo>
                    <a:pt x="2334844" y="2568219"/>
                  </a:lnTo>
                  <a:lnTo>
                    <a:pt x="2287879" y="2549868"/>
                  </a:lnTo>
                  <a:lnTo>
                    <a:pt x="2241651" y="2529217"/>
                  </a:lnTo>
                  <a:lnTo>
                    <a:pt x="2196249" y="2506256"/>
                  </a:lnTo>
                  <a:lnTo>
                    <a:pt x="2151761" y="2481008"/>
                  </a:lnTo>
                  <a:lnTo>
                    <a:pt x="2108276" y="2453449"/>
                  </a:lnTo>
                  <a:lnTo>
                    <a:pt x="2065870" y="2423591"/>
                  </a:lnTo>
                  <a:lnTo>
                    <a:pt x="2024634" y="2391435"/>
                  </a:lnTo>
                  <a:lnTo>
                    <a:pt x="1984654" y="2356955"/>
                  </a:lnTo>
                  <a:lnTo>
                    <a:pt x="1946021" y="2320175"/>
                  </a:lnTo>
                  <a:lnTo>
                    <a:pt x="1909178" y="2281453"/>
                  </a:lnTo>
                  <a:lnTo>
                    <a:pt x="1874647" y="2241372"/>
                  </a:lnTo>
                  <a:lnTo>
                    <a:pt x="1842439" y="2200046"/>
                  </a:lnTo>
                  <a:lnTo>
                    <a:pt x="1812531" y="2157539"/>
                  </a:lnTo>
                  <a:lnTo>
                    <a:pt x="1784946" y="2113953"/>
                  </a:lnTo>
                  <a:lnTo>
                    <a:pt x="1759673" y="2069363"/>
                  </a:lnTo>
                  <a:lnTo>
                    <a:pt x="1736712" y="2023872"/>
                  </a:lnTo>
                  <a:lnTo>
                    <a:pt x="1716049" y="1977555"/>
                  </a:lnTo>
                  <a:lnTo>
                    <a:pt x="1697710" y="1930501"/>
                  </a:lnTo>
                  <a:lnTo>
                    <a:pt x="1681657" y="1882787"/>
                  </a:lnTo>
                  <a:lnTo>
                    <a:pt x="1667916" y="1834515"/>
                  </a:lnTo>
                  <a:lnTo>
                    <a:pt x="1656486" y="1785772"/>
                  </a:lnTo>
                  <a:lnTo>
                    <a:pt x="1647342" y="1736648"/>
                  </a:lnTo>
                  <a:lnTo>
                    <a:pt x="1640509" y="1687207"/>
                  </a:lnTo>
                  <a:lnTo>
                    <a:pt x="1635963" y="1637550"/>
                  </a:lnTo>
                  <a:lnTo>
                    <a:pt x="1633728" y="1587779"/>
                  </a:lnTo>
                  <a:lnTo>
                    <a:pt x="1537589" y="1587779"/>
                  </a:lnTo>
                  <a:lnTo>
                    <a:pt x="1139304" y="1587779"/>
                  </a:lnTo>
                  <a:lnTo>
                    <a:pt x="1043178" y="1587779"/>
                  </a:lnTo>
                  <a:lnTo>
                    <a:pt x="1040904" y="1637550"/>
                  </a:lnTo>
                  <a:lnTo>
                    <a:pt x="1036345" y="1687207"/>
                  </a:lnTo>
                  <a:lnTo>
                    <a:pt x="1029500" y="1736648"/>
                  </a:lnTo>
                  <a:lnTo>
                    <a:pt x="1020356" y="1785772"/>
                  </a:lnTo>
                  <a:lnTo>
                    <a:pt x="1008913" y="1834515"/>
                  </a:lnTo>
                  <a:lnTo>
                    <a:pt x="995172" y="1882787"/>
                  </a:lnTo>
                  <a:lnTo>
                    <a:pt x="979131" y="1930501"/>
                  </a:lnTo>
                  <a:lnTo>
                    <a:pt x="960780" y="1977555"/>
                  </a:lnTo>
                  <a:lnTo>
                    <a:pt x="940117" y="2023872"/>
                  </a:lnTo>
                  <a:lnTo>
                    <a:pt x="917155" y="2069363"/>
                  </a:lnTo>
                  <a:lnTo>
                    <a:pt x="891882" y="2113953"/>
                  </a:lnTo>
                  <a:lnTo>
                    <a:pt x="864285" y="2157539"/>
                  </a:lnTo>
                  <a:lnTo>
                    <a:pt x="834390" y="2200046"/>
                  </a:lnTo>
                  <a:lnTo>
                    <a:pt x="802157" y="2241372"/>
                  </a:lnTo>
                  <a:lnTo>
                    <a:pt x="767613" y="2281453"/>
                  </a:lnTo>
                  <a:lnTo>
                    <a:pt x="730758" y="2320175"/>
                  </a:lnTo>
                  <a:lnTo>
                    <a:pt x="692124" y="2356955"/>
                  </a:lnTo>
                  <a:lnTo>
                    <a:pt x="652145" y="2391435"/>
                  </a:lnTo>
                  <a:lnTo>
                    <a:pt x="610920" y="2423591"/>
                  </a:lnTo>
                  <a:lnTo>
                    <a:pt x="568515" y="2453449"/>
                  </a:lnTo>
                  <a:lnTo>
                    <a:pt x="525030" y="2481008"/>
                  </a:lnTo>
                  <a:lnTo>
                    <a:pt x="480555" y="2506256"/>
                  </a:lnTo>
                  <a:lnTo>
                    <a:pt x="435165" y="2529217"/>
                  </a:lnTo>
                  <a:lnTo>
                    <a:pt x="388950" y="2549868"/>
                  </a:lnTo>
                  <a:lnTo>
                    <a:pt x="341998" y="2568219"/>
                  </a:lnTo>
                  <a:lnTo>
                    <a:pt x="294398" y="2584285"/>
                  </a:lnTo>
                  <a:lnTo>
                    <a:pt x="246240" y="2598051"/>
                  </a:lnTo>
                  <a:lnTo>
                    <a:pt x="197599" y="2609519"/>
                  </a:lnTo>
                  <a:lnTo>
                    <a:pt x="148564" y="2618714"/>
                  </a:lnTo>
                  <a:lnTo>
                    <a:pt x="99225" y="2625610"/>
                  </a:lnTo>
                  <a:lnTo>
                    <a:pt x="49682" y="2630220"/>
                  </a:lnTo>
                  <a:lnTo>
                    <a:pt x="0" y="2632545"/>
                  </a:lnTo>
                  <a:lnTo>
                    <a:pt x="0" y="3127070"/>
                  </a:lnTo>
                  <a:lnTo>
                    <a:pt x="48945" y="3125495"/>
                  </a:lnTo>
                  <a:lnTo>
                    <a:pt x="97853" y="3122422"/>
                  </a:lnTo>
                  <a:lnTo>
                    <a:pt x="146646" y="3117824"/>
                  </a:lnTo>
                  <a:lnTo>
                    <a:pt x="195313" y="3111716"/>
                  </a:lnTo>
                  <a:lnTo>
                    <a:pt x="243801" y="3104096"/>
                  </a:lnTo>
                  <a:lnTo>
                    <a:pt x="292074" y="3094952"/>
                  </a:lnTo>
                  <a:lnTo>
                    <a:pt x="340093" y="3084296"/>
                  </a:lnTo>
                  <a:lnTo>
                    <a:pt x="387819" y="3072130"/>
                  </a:lnTo>
                  <a:lnTo>
                    <a:pt x="435229" y="3058426"/>
                  </a:lnTo>
                  <a:lnTo>
                    <a:pt x="482257" y="3043212"/>
                  </a:lnTo>
                  <a:lnTo>
                    <a:pt x="528891" y="3026486"/>
                  </a:lnTo>
                  <a:lnTo>
                    <a:pt x="575068" y="3008223"/>
                  </a:lnTo>
                  <a:lnTo>
                    <a:pt x="620763" y="2988437"/>
                  </a:lnTo>
                  <a:lnTo>
                    <a:pt x="665937" y="2967139"/>
                  </a:lnTo>
                  <a:lnTo>
                    <a:pt x="710552" y="2944304"/>
                  </a:lnTo>
                  <a:lnTo>
                    <a:pt x="754570" y="2919946"/>
                  </a:lnTo>
                  <a:lnTo>
                    <a:pt x="797953" y="2894063"/>
                  </a:lnTo>
                  <a:lnTo>
                    <a:pt x="840651" y="2866656"/>
                  </a:lnTo>
                  <a:lnTo>
                    <a:pt x="882637" y="2837713"/>
                  </a:lnTo>
                  <a:lnTo>
                    <a:pt x="923874" y="2807246"/>
                  </a:lnTo>
                  <a:lnTo>
                    <a:pt x="964323" y="2775242"/>
                  </a:lnTo>
                  <a:lnTo>
                    <a:pt x="1003935" y="2741714"/>
                  </a:lnTo>
                  <a:lnTo>
                    <a:pt x="1042670" y="2706649"/>
                  </a:lnTo>
                  <a:lnTo>
                    <a:pt x="1080516" y="2670048"/>
                  </a:lnTo>
                  <a:lnTo>
                    <a:pt x="1117168" y="2632138"/>
                  </a:lnTo>
                  <a:lnTo>
                    <a:pt x="1152296" y="2593340"/>
                  </a:lnTo>
                  <a:lnTo>
                    <a:pt x="1185875" y="2553652"/>
                  </a:lnTo>
                  <a:lnTo>
                    <a:pt x="1217930" y="2513139"/>
                  </a:lnTo>
                  <a:lnTo>
                    <a:pt x="1248435" y="2471839"/>
                  </a:lnTo>
                  <a:lnTo>
                    <a:pt x="1277404" y="2429776"/>
                  </a:lnTo>
                  <a:lnTo>
                    <a:pt x="1304848" y="2387003"/>
                  </a:lnTo>
                  <a:lnTo>
                    <a:pt x="1330756" y="2343543"/>
                  </a:lnTo>
                  <a:lnTo>
                    <a:pt x="1338414" y="2329700"/>
                  </a:lnTo>
                  <a:lnTo>
                    <a:pt x="1346073" y="2343543"/>
                  </a:lnTo>
                  <a:lnTo>
                    <a:pt x="1371981" y="2387003"/>
                  </a:lnTo>
                  <a:lnTo>
                    <a:pt x="1399413" y="2429776"/>
                  </a:lnTo>
                  <a:lnTo>
                    <a:pt x="1428381" y="2471839"/>
                  </a:lnTo>
                  <a:lnTo>
                    <a:pt x="1458887" y="2513139"/>
                  </a:lnTo>
                  <a:lnTo>
                    <a:pt x="1490929" y="2553652"/>
                  </a:lnTo>
                  <a:lnTo>
                    <a:pt x="1524508" y="2593340"/>
                  </a:lnTo>
                  <a:lnTo>
                    <a:pt x="1559610" y="2632138"/>
                  </a:lnTo>
                  <a:lnTo>
                    <a:pt x="1596263" y="2670048"/>
                  </a:lnTo>
                  <a:lnTo>
                    <a:pt x="1634096" y="2706649"/>
                  </a:lnTo>
                  <a:lnTo>
                    <a:pt x="1672844" y="2741714"/>
                  </a:lnTo>
                  <a:lnTo>
                    <a:pt x="1712455" y="2775242"/>
                  </a:lnTo>
                  <a:lnTo>
                    <a:pt x="1752904" y="2807246"/>
                  </a:lnTo>
                  <a:lnTo>
                    <a:pt x="1794141" y="2837713"/>
                  </a:lnTo>
                  <a:lnTo>
                    <a:pt x="1836140" y="2866656"/>
                  </a:lnTo>
                  <a:lnTo>
                    <a:pt x="1878838" y="2894063"/>
                  </a:lnTo>
                  <a:lnTo>
                    <a:pt x="1922233" y="2919946"/>
                  </a:lnTo>
                  <a:lnTo>
                    <a:pt x="1966252" y="2944304"/>
                  </a:lnTo>
                  <a:lnTo>
                    <a:pt x="2010879" y="2967139"/>
                  </a:lnTo>
                  <a:lnTo>
                    <a:pt x="2056053" y="2988437"/>
                  </a:lnTo>
                  <a:lnTo>
                    <a:pt x="2101761" y="3008223"/>
                  </a:lnTo>
                  <a:lnTo>
                    <a:pt x="2147951" y="3026486"/>
                  </a:lnTo>
                  <a:lnTo>
                    <a:pt x="2194585" y="3043212"/>
                  </a:lnTo>
                  <a:lnTo>
                    <a:pt x="2241626" y="3058426"/>
                  </a:lnTo>
                  <a:lnTo>
                    <a:pt x="2289035" y="3072130"/>
                  </a:lnTo>
                  <a:lnTo>
                    <a:pt x="2336774" y="3084296"/>
                  </a:lnTo>
                  <a:lnTo>
                    <a:pt x="2384806" y="3094952"/>
                  </a:lnTo>
                  <a:lnTo>
                    <a:pt x="2433078" y="3104096"/>
                  </a:lnTo>
                  <a:lnTo>
                    <a:pt x="2481580" y="3111716"/>
                  </a:lnTo>
                  <a:lnTo>
                    <a:pt x="2530246" y="3117824"/>
                  </a:lnTo>
                  <a:lnTo>
                    <a:pt x="2579039" y="3122422"/>
                  </a:lnTo>
                  <a:lnTo>
                    <a:pt x="2627947" y="3125495"/>
                  </a:lnTo>
                  <a:lnTo>
                    <a:pt x="2676906" y="3127070"/>
                  </a:lnTo>
                  <a:lnTo>
                    <a:pt x="2676906" y="2632545"/>
                  </a:lnTo>
                  <a:close/>
                </a:path>
                <a:path w="4266565" h="3127375">
                  <a:moveTo>
                    <a:pt x="2676906" y="0"/>
                  </a:moveTo>
                  <a:lnTo>
                    <a:pt x="2627947" y="1574"/>
                  </a:lnTo>
                  <a:lnTo>
                    <a:pt x="2579039" y="4648"/>
                  </a:lnTo>
                  <a:lnTo>
                    <a:pt x="2530246" y="9245"/>
                  </a:lnTo>
                  <a:lnTo>
                    <a:pt x="2481580" y="15354"/>
                  </a:lnTo>
                  <a:lnTo>
                    <a:pt x="2433078" y="22974"/>
                  </a:lnTo>
                  <a:lnTo>
                    <a:pt x="2384806" y="32118"/>
                  </a:lnTo>
                  <a:lnTo>
                    <a:pt x="2336774" y="42773"/>
                  </a:lnTo>
                  <a:lnTo>
                    <a:pt x="2289035" y="54952"/>
                  </a:lnTo>
                  <a:lnTo>
                    <a:pt x="2241626" y="68643"/>
                  </a:lnTo>
                  <a:lnTo>
                    <a:pt x="2194585" y="83858"/>
                  </a:lnTo>
                  <a:lnTo>
                    <a:pt x="2147951" y="100596"/>
                  </a:lnTo>
                  <a:lnTo>
                    <a:pt x="2101761" y="118859"/>
                  </a:lnTo>
                  <a:lnTo>
                    <a:pt x="2056053" y="138633"/>
                  </a:lnTo>
                  <a:lnTo>
                    <a:pt x="2010879" y="159943"/>
                  </a:lnTo>
                  <a:lnTo>
                    <a:pt x="1966252" y="182765"/>
                  </a:lnTo>
                  <a:lnTo>
                    <a:pt x="1922233" y="207124"/>
                  </a:lnTo>
                  <a:lnTo>
                    <a:pt x="1878838" y="232994"/>
                  </a:lnTo>
                  <a:lnTo>
                    <a:pt x="1836140" y="260400"/>
                  </a:lnTo>
                  <a:lnTo>
                    <a:pt x="1794141" y="289344"/>
                  </a:lnTo>
                  <a:lnTo>
                    <a:pt x="1752904" y="319798"/>
                  </a:lnTo>
                  <a:lnTo>
                    <a:pt x="1712455" y="351790"/>
                  </a:lnTo>
                  <a:lnTo>
                    <a:pt x="1672844" y="385318"/>
                  </a:lnTo>
                  <a:lnTo>
                    <a:pt x="1634096" y="420370"/>
                  </a:lnTo>
                  <a:lnTo>
                    <a:pt x="1596263" y="456958"/>
                  </a:lnTo>
                  <a:lnTo>
                    <a:pt x="1559598" y="494880"/>
                  </a:lnTo>
                  <a:lnTo>
                    <a:pt x="1524469" y="533704"/>
                  </a:lnTo>
                  <a:lnTo>
                    <a:pt x="1490891" y="573405"/>
                  </a:lnTo>
                  <a:lnTo>
                    <a:pt x="1458836" y="613943"/>
                  </a:lnTo>
                  <a:lnTo>
                    <a:pt x="1428330" y="655269"/>
                  </a:lnTo>
                  <a:lnTo>
                    <a:pt x="1399349" y="697357"/>
                  </a:lnTo>
                  <a:lnTo>
                    <a:pt x="1371904" y="740156"/>
                  </a:lnTo>
                  <a:lnTo>
                    <a:pt x="1345996" y="783640"/>
                  </a:lnTo>
                  <a:lnTo>
                    <a:pt x="1321625" y="827760"/>
                  </a:lnTo>
                  <a:lnTo>
                    <a:pt x="1298778" y="872477"/>
                  </a:lnTo>
                  <a:lnTo>
                    <a:pt x="1277467" y="917765"/>
                  </a:lnTo>
                  <a:lnTo>
                    <a:pt x="1257681" y="963561"/>
                  </a:lnTo>
                  <a:lnTo>
                    <a:pt x="1239418" y="1009853"/>
                  </a:lnTo>
                  <a:lnTo>
                    <a:pt x="1222692" y="1056589"/>
                  </a:lnTo>
                  <a:lnTo>
                    <a:pt x="1207503" y="1103731"/>
                  </a:lnTo>
                  <a:lnTo>
                    <a:pt x="1193825" y="1151242"/>
                  </a:lnTo>
                  <a:lnTo>
                    <a:pt x="1181684" y="1199083"/>
                  </a:lnTo>
                  <a:lnTo>
                    <a:pt x="1171067" y="1247203"/>
                  </a:lnTo>
                  <a:lnTo>
                    <a:pt x="1161961" y="1295590"/>
                  </a:lnTo>
                  <a:lnTo>
                    <a:pt x="1154391" y="1344180"/>
                  </a:lnTo>
                  <a:lnTo>
                    <a:pt x="1148334" y="1392936"/>
                  </a:lnTo>
                  <a:lnTo>
                    <a:pt x="1143812" y="1441843"/>
                  </a:lnTo>
                  <a:lnTo>
                    <a:pt x="1140790" y="1490840"/>
                  </a:lnTo>
                  <a:lnTo>
                    <a:pt x="1139304" y="1539887"/>
                  </a:lnTo>
                  <a:lnTo>
                    <a:pt x="1633728" y="1539887"/>
                  </a:lnTo>
                  <a:lnTo>
                    <a:pt x="1635988" y="1490129"/>
                  </a:lnTo>
                  <a:lnTo>
                    <a:pt x="1640547" y="1440484"/>
                  </a:lnTo>
                  <a:lnTo>
                    <a:pt x="1647393" y="1391056"/>
                  </a:lnTo>
                  <a:lnTo>
                    <a:pt x="1656537" y="1341920"/>
                  </a:lnTo>
                  <a:lnTo>
                    <a:pt x="1667979" y="1293164"/>
                  </a:lnTo>
                  <a:lnTo>
                    <a:pt x="1681721" y="1244892"/>
                  </a:lnTo>
                  <a:lnTo>
                    <a:pt x="1697761" y="1197165"/>
                  </a:lnTo>
                  <a:lnTo>
                    <a:pt x="1716100" y="1150099"/>
                  </a:lnTo>
                  <a:lnTo>
                    <a:pt x="1736750" y="1103757"/>
                  </a:lnTo>
                  <a:lnTo>
                    <a:pt x="1759712" y="1058252"/>
                  </a:lnTo>
                  <a:lnTo>
                    <a:pt x="1784972" y="1013637"/>
                  </a:lnTo>
                  <a:lnTo>
                    <a:pt x="1812556" y="970038"/>
                  </a:lnTo>
                  <a:lnTo>
                    <a:pt x="1842439" y="927519"/>
                  </a:lnTo>
                  <a:lnTo>
                    <a:pt x="1874647" y="886180"/>
                  </a:lnTo>
                  <a:lnTo>
                    <a:pt x="1909178" y="846086"/>
                  </a:lnTo>
                  <a:lnTo>
                    <a:pt x="1946021" y="807351"/>
                  </a:lnTo>
                  <a:lnTo>
                    <a:pt x="1984654" y="770610"/>
                  </a:lnTo>
                  <a:lnTo>
                    <a:pt x="2024634" y="736155"/>
                  </a:lnTo>
                  <a:lnTo>
                    <a:pt x="2065870" y="704024"/>
                  </a:lnTo>
                  <a:lnTo>
                    <a:pt x="2108276" y="674179"/>
                  </a:lnTo>
                  <a:lnTo>
                    <a:pt x="2151761" y="646645"/>
                  </a:lnTo>
                  <a:lnTo>
                    <a:pt x="2196249" y="621411"/>
                  </a:lnTo>
                  <a:lnTo>
                    <a:pt x="2241651" y="598474"/>
                  </a:lnTo>
                  <a:lnTo>
                    <a:pt x="2287879" y="577824"/>
                  </a:lnTo>
                  <a:lnTo>
                    <a:pt x="2334844" y="559473"/>
                  </a:lnTo>
                  <a:lnTo>
                    <a:pt x="2382456" y="543420"/>
                  </a:lnTo>
                  <a:lnTo>
                    <a:pt x="2430627" y="529653"/>
                  </a:lnTo>
                  <a:lnTo>
                    <a:pt x="2479281" y="518160"/>
                  </a:lnTo>
                  <a:lnTo>
                    <a:pt x="2528316" y="508965"/>
                  </a:lnTo>
                  <a:lnTo>
                    <a:pt x="2577655" y="502056"/>
                  </a:lnTo>
                  <a:lnTo>
                    <a:pt x="2627211" y="497420"/>
                  </a:lnTo>
                  <a:lnTo>
                    <a:pt x="2676906" y="495058"/>
                  </a:lnTo>
                  <a:lnTo>
                    <a:pt x="2676906" y="0"/>
                  </a:lnTo>
                  <a:close/>
                </a:path>
                <a:path w="4266565" h="3127375">
                  <a:moveTo>
                    <a:pt x="4266311" y="1587779"/>
                  </a:moveTo>
                  <a:lnTo>
                    <a:pt x="3771900" y="1587779"/>
                  </a:lnTo>
                  <a:lnTo>
                    <a:pt x="3769626" y="1637550"/>
                  </a:lnTo>
                  <a:lnTo>
                    <a:pt x="3765067" y="1687207"/>
                  </a:lnTo>
                  <a:lnTo>
                    <a:pt x="3758222" y="1736648"/>
                  </a:lnTo>
                  <a:lnTo>
                    <a:pt x="3749078" y="1785772"/>
                  </a:lnTo>
                  <a:lnTo>
                    <a:pt x="3737635" y="1834515"/>
                  </a:lnTo>
                  <a:lnTo>
                    <a:pt x="3723894" y="1882787"/>
                  </a:lnTo>
                  <a:lnTo>
                    <a:pt x="3707854" y="1930501"/>
                  </a:lnTo>
                  <a:lnTo>
                    <a:pt x="3689502" y="1977555"/>
                  </a:lnTo>
                  <a:lnTo>
                    <a:pt x="3668839" y="2023872"/>
                  </a:lnTo>
                  <a:lnTo>
                    <a:pt x="3645878" y="2069363"/>
                  </a:lnTo>
                  <a:lnTo>
                    <a:pt x="3620605" y="2113953"/>
                  </a:lnTo>
                  <a:lnTo>
                    <a:pt x="3593007" y="2157539"/>
                  </a:lnTo>
                  <a:lnTo>
                    <a:pt x="3563112" y="2200046"/>
                  </a:lnTo>
                  <a:lnTo>
                    <a:pt x="3530879" y="2241372"/>
                  </a:lnTo>
                  <a:lnTo>
                    <a:pt x="3496335" y="2281453"/>
                  </a:lnTo>
                  <a:lnTo>
                    <a:pt x="3459480" y="2320175"/>
                  </a:lnTo>
                  <a:lnTo>
                    <a:pt x="3420846" y="2356955"/>
                  </a:lnTo>
                  <a:lnTo>
                    <a:pt x="3380867" y="2391435"/>
                  </a:lnTo>
                  <a:lnTo>
                    <a:pt x="3339642" y="2423591"/>
                  </a:lnTo>
                  <a:lnTo>
                    <a:pt x="3297237" y="2453449"/>
                  </a:lnTo>
                  <a:lnTo>
                    <a:pt x="3253752" y="2481008"/>
                  </a:lnTo>
                  <a:lnTo>
                    <a:pt x="3209277" y="2506256"/>
                  </a:lnTo>
                  <a:lnTo>
                    <a:pt x="3163887" y="2529217"/>
                  </a:lnTo>
                  <a:lnTo>
                    <a:pt x="3117672" y="2549868"/>
                  </a:lnTo>
                  <a:lnTo>
                    <a:pt x="3070720" y="2568219"/>
                  </a:lnTo>
                  <a:lnTo>
                    <a:pt x="3023120" y="2584285"/>
                  </a:lnTo>
                  <a:lnTo>
                    <a:pt x="2974962" y="2598051"/>
                  </a:lnTo>
                  <a:lnTo>
                    <a:pt x="2926321" y="2609519"/>
                  </a:lnTo>
                  <a:lnTo>
                    <a:pt x="2877286" y="2618714"/>
                  </a:lnTo>
                  <a:lnTo>
                    <a:pt x="2827947" y="2625610"/>
                  </a:lnTo>
                  <a:lnTo>
                    <a:pt x="2778404" y="2630220"/>
                  </a:lnTo>
                  <a:lnTo>
                    <a:pt x="2728722" y="2632545"/>
                  </a:lnTo>
                  <a:lnTo>
                    <a:pt x="2728722" y="3127070"/>
                  </a:lnTo>
                  <a:lnTo>
                    <a:pt x="2777667" y="3125495"/>
                  </a:lnTo>
                  <a:lnTo>
                    <a:pt x="2826575" y="3122422"/>
                  </a:lnTo>
                  <a:lnTo>
                    <a:pt x="2875369" y="3117824"/>
                  </a:lnTo>
                  <a:lnTo>
                    <a:pt x="2924035" y="3111716"/>
                  </a:lnTo>
                  <a:lnTo>
                    <a:pt x="2972524" y="3104096"/>
                  </a:lnTo>
                  <a:lnTo>
                    <a:pt x="3020796" y="3094952"/>
                  </a:lnTo>
                  <a:lnTo>
                    <a:pt x="3068815" y="3084296"/>
                  </a:lnTo>
                  <a:lnTo>
                    <a:pt x="3116554" y="3072130"/>
                  </a:lnTo>
                  <a:lnTo>
                    <a:pt x="3163951" y="3058426"/>
                  </a:lnTo>
                  <a:lnTo>
                    <a:pt x="3210991" y="3043212"/>
                  </a:lnTo>
                  <a:lnTo>
                    <a:pt x="3257613" y="3026486"/>
                  </a:lnTo>
                  <a:lnTo>
                    <a:pt x="3303803" y="3008223"/>
                  </a:lnTo>
                  <a:lnTo>
                    <a:pt x="3349510" y="2988437"/>
                  </a:lnTo>
                  <a:lnTo>
                    <a:pt x="3394684" y="2967139"/>
                  </a:lnTo>
                  <a:lnTo>
                    <a:pt x="3439312" y="2944304"/>
                  </a:lnTo>
                  <a:lnTo>
                    <a:pt x="3483330" y="2919946"/>
                  </a:lnTo>
                  <a:lnTo>
                    <a:pt x="3526713" y="2894063"/>
                  </a:lnTo>
                  <a:lnTo>
                    <a:pt x="3569424" y="2866656"/>
                  </a:lnTo>
                  <a:lnTo>
                    <a:pt x="3611422" y="2837713"/>
                  </a:lnTo>
                  <a:lnTo>
                    <a:pt x="3652672" y="2807246"/>
                  </a:lnTo>
                  <a:lnTo>
                    <a:pt x="3693122" y="2775242"/>
                  </a:lnTo>
                  <a:lnTo>
                    <a:pt x="3732746" y="2741714"/>
                  </a:lnTo>
                  <a:lnTo>
                    <a:pt x="3771506" y="2706649"/>
                  </a:lnTo>
                  <a:lnTo>
                    <a:pt x="3809352" y="2670048"/>
                  </a:lnTo>
                  <a:lnTo>
                    <a:pt x="3846004" y="2632138"/>
                  </a:lnTo>
                  <a:lnTo>
                    <a:pt x="3881107" y="2593340"/>
                  </a:lnTo>
                  <a:lnTo>
                    <a:pt x="3914686" y="2553652"/>
                  </a:lnTo>
                  <a:lnTo>
                    <a:pt x="3946715" y="2513139"/>
                  </a:lnTo>
                  <a:lnTo>
                    <a:pt x="3977221" y="2471839"/>
                  </a:lnTo>
                  <a:lnTo>
                    <a:pt x="4006177" y="2429776"/>
                  </a:lnTo>
                  <a:lnTo>
                    <a:pt x="4033609" y="2387003"/>
                  </a:lnTo>
                  <a:lnTo>
                    <a:pt x="4059517" y="2343543"/>
                  </a:lnTo>
                  <a:lnTo>
                    <a:pt x="4083875" y="2299449"/>
                  </a:lnTo>
                  <a:lnTo>
                    <a:pt x="4106710" y="2254758"/>
                  </a:lnTo>
                  <a:lnTo>
                    <a:pt x="4128020" y="2209508"/>
                  </a:lnTo>
                  <a:lnTo>
                    <a:pt x="4147794" y="2163737"/>
                  </a:lnTo>
                  <a:lnTo>
                    <a:pt x="4166057" y="2117471"/>
                  </a:lnTo>
                  <a:lnTo>
                    <a:pt x="4182770" y="2070760"/>
                  </a:lnTo>
                  <a:lnTo>
                    <a:pt x="4197972" y="2023656"/>
                  </a:lnTo>
                  <a:lnTo>
                    <a:pt x="4211650" y="1976170"/>
                  </a:lnTo>
                  <a:lnTo>
                    <a:pt x="4223804" y="1928368"/>
                  </a:lnTo>
                  <a:lnTo>
                    <a:pt x="4234434" y="1880273"/>
                  </a:lnTo>
                  <a:lnTo>
                    <a:pt x="4243540" y="1831924"/>
                  </a:lnTo>
                  <a:lnTo>
                    <a:pt x="4251134" y="1783359"/>
                  </a:lnTo>
                  <a:lnTo>
                    <a:pt x="4257205" y="1734629"/>
                  </a:lnTo>
                  <a:lnTo>
                    <a:pt x="4261751" y="1685759"/>
                  </a:lnTo>
                  <a:lnTo>
                    <a:pt x="4264787" y="1636801"/>
                  </a:lnTo>
                  <a:lnTo>
                    <a:pt x="4266311" y="1587779"/>
                  </a:lnTo>
                  <a:close/>
                </a:path>
                <a:path w="4266565" h="3127375">
                  <a:moveTo>
                    <a:pt x="4266311" y="1539887"/>
                  </a:moveTo>
                  <a:lnTo>
                    <a:pt x="4264799" y="1490840"/>
                  </a:lnTo>
                  <a:lnTo>
                    <a:pt x="4261777" y="1441843"/>
                  </a:lnTo>
                  <a:lnTo>
                    <a:pt x="4257243" y="1392936"/>
                  </a:lnTo>
                  <a:lnTo>
                    <a:pt x="4251185" y="1344180"/>
                  </a:lnTo>
                  <a:lnTo>
                    <a:pt x="4243603" y="1295590"/>
                  </a:lnTo>
                  <a:lnTo>
                    <a:pt x="4234497" y="1247203"/>
                  </a:lnTo>
                  <a:lnTo>
                    <a:pt x="4223880" y="1199083"/>
                  </a:lnTo>
                  <a:lnTo>
                    <a:pt x="4211726" y="1151242"/>
                  </a:lnTo>
                  <a:lnTo>
                    <a:pt x="4198061" y="1103731"/>
                  </a:lnTo>
                  <a:lnTo>
                    <a:pt x="4182859" y="1056589"/>
                  </a:lnTo>
                  <a:lnTo>
                    <a:pt x="4166146" y="1009853"/>
                  </a:lnTo>
                  <a:lnTo>
                    <a:pt x="4147896" y="963561"/>
                  </a:lnTo>
                  <a:lnTo>
                    <a:pt x="4128109" y="917765"/>
                  </a:lnTo>
                  <a:lnTo>
                    <a:pt x="4106799" y="872477"/>
                  </a:lnTo>
                  <a:lnTo>
                    <a:pt x="4083964" y="827760"/>
                  </a:lnTo>
                  <a:lnTo>
                    <a:pt x="4059593" y="783640"/>
                  </a:lnTo>
                  <a:lnTo>
                    <a:pt x="4033685" y="740156"/>
                  </a:lnTo>
                  <a:lnTo>
                    <a:pt x="4006253" y="697357"/>
                  </a:lnTo>
                  <a:lnTo>
                    <a:pt x="3977271" y="655269"/>
                  </a:lnTo>
                  <a:lnTo>
                    <a:pt x="3946766" y="613943"/>
                  </a:lnTo>
                  <a:lnTo>
                    <a:pt x="3914724" y="573405"/>
                  </a:lnTo>
                  <a:lnTo>
                    <a:pt x="3881145" y="533704"/>
                  </a:lnTo>
                  <a:lnTo>
                    <a:pt x="3846017" y="494880"/>
                  </a:lnTo>
                  <a:lnTo>
                    <a:pt x="3809352" y="456958"/>
                  </a:lnTo>
                  <a:lnTo>
                    <a:pt x="3771506" y="420370"/>
                  </a:lnTo>
                  <a:lnTo>
                    <a:pt x="3732746" y="385318"/>
                  </a:lnTo>
                  <a:lnTo>
                    <a:pt x="3693122" y="351790"/>
                  </a:lnTo>
                  <a:lnTo>
                    <a:pt x="3652672" y="319798"/>
                  </a:lnTo>
                  <a:lnTo>
                    <a:pt x="3611422" y="289344"/>
                  </a:lnTo>
                  <a:lnTo>
                    <a:pt x="3569424" y="260400"/>
                  </a:lnTo>
                  <a:lnTo>
                    <a:pt x="3526713" y="232994"/>
                  </a:lnTo>
                  <a:lnTo>
                    <a:pt x="3483330" y="207124"/>
                  </a:lnTo>
                  <a:lnTo>
                    <a:pt x="3439312" y="182765"/>
                  </a:lnTo>
                  <a:lnTo>
                    <a:pt x="3394684" y="159943"/>
                  </a:lnTo>
                  <a:lnTo>
                    <a:pt x="3349510" y="138633"/>
                  </a:lnTo>
                  <a:lnTo>
                    <a:pt x="3303803" y="118859"/>
                  </a:lnTo>
                  <a:lnTo>
                    <a:pt x="3257613" y="100596"/>
                  </a:lnTo>
                  <a:lnTo>
                    <a:pt x="3210991" y="83858"/>
                  </a:lnTo>
                  <a:lnTo>
                    <a:pt x="3163951" y="68643"/>
                  </a:lnTo>
                  <a:lnTo>
                    <a:pt x="3116554" y="54952"/>
                  </a:lnTo>
                  <a:lnTo>
                    <a:pt x="3068815" y="42773"/>
                  </a:lnTo>
                  <a:lnTo>
                    <a:pt x="3020796" y="32118"/>
                  </a:lnTo>
                  <a:lnTo>
                    <a:pt x="2972524" y="22974"/>
                  </a:lnTo>
                  <a:lnTo>
                    <a:pt x="2924035" y="15354"/>
                  </a:lnTo>
                  <a:lnTo>
                    <a:pt x="2875369" y="9245"/>
                  </a:lnTo>
                  <a:lnTo>
                    <a:pt x="2826575" y="4648"/>
                  </a:lnTo>
                  <a:lnTo>
                    <a:pt x="2777667" y="1574"/>
                  </a:lnTo>
                  <a:lnTo>
                    <a:pt x="2728722" y="0"/>
                  </a:lnTo>
                  <a:lnTo>
                    <a:pt x="2728722" y="495058"/>
                  </a:lnTo>
                  <a:lnTo>
                    <a:pt x="2778379" y="497420"/>
                  </a:lnTo>
                  <a:lnTo>
                    <a:pt x="2827921" y="502056"/>
                  </a:lnTo>
                  <a:lnTo>
                    <a:pt x="2877248" y="508965"/>
                  </a:lnTo>
                  <a:lnTo>
                    <a:pt x="2926270" y="518160"/>
                  </a:lnTo>
                  <a:lnTo>
                    <a:pt x="2974911" y="529653"/>
                  </a:lnTo>
                  <a:lnTo>
                    <a:pt x="3023070" y="543420"/>
                  </a:lnTo>
                  <a:lnTo>
                    <a:pt x="3070669" y="559473"/>
                  </a:lnTo>
                  <a:lnTo>
                    <a:pt x="3117634" y="577824"/>
                  </a:lnTo>
                  <a:lnTo>
                    <a:pt x="3163849" y="598474"/>
                  </a:lnTo>
                  <a:lnTo>
                    <a:pt x="3209239" y="621411"/>
                  </a:lnTo>
                  <a:lnTo>
                    <a:pt x="3253727" y="646645"/>
                  </a:lnTo>
                  <a:lnTo>
                    <a:pt x="3297224" y="674179"/>
                  </a:lnTo>
                  <a:lnTo>
                    <a:pt x="3339630" y="704024"/>
                  </a:lnTo>
                  <a:lnTo>
                    <a:pt x="3380867" y="736155"/>
                  </a:lnTo>
                  <a:lnTo>
                    <a:pt x="3420846" y="770610"/>
                  </a:lnTo>
                  <a:lnTo>
                    <a:pt x="3459480" y="807351"/>
                  </a:lnTo>
                  <a:lnTo>
                    <a:pt x="3496335" y="846086"/>
                  </a:lnTo>
                  <a:lnTo>
                    <a:pt x="3530879" y="886180"/>
                  </a:lnTo>
                  <a:lnTo>
                    <a:pt x="3563112" y="927519"/>
                  </a:lnTo>
                  <a:lnTo>
                    <a:pt x="3593007" y="970038"/>
                  </a:lnTo>
                  <a:lnTo>
                    <a:pt x="3620605" y="1013637"/>
                  </a:lnTo>
                  <a:lnTo>
                    <a:pt x="3645878" y="1058252"/>
                  </a:lnTo>
                  <a:lnTo>
                    <a:pt x="3668839" y="1103757"/>
                  </a:lnTo>
                  <a:lnTo>
                    <a:pt x="3689502" y="1150099"/>
                  </a:lnTo>
                  <a:lnTo>
                    <a:pt x="3707854" y="1197165"/>
                  </a:lnTo>
                  <a:lnTo>
                    <a:pt x="3723894" y="1244892"/>
                  </a:lnTo>
                  <a:lnTo>
                    <a:pt x="3737635" y="1293164"/>
                  </a:lnTo>
                  <a:lnTo>
                    <a:pt x="3749078" y="1341920"/>
                  </a:lnTo>
                  <a:lnTo>
                    <a:pt x="3758222" y="1391056"/>
                  </a:lnTo>
                  <a:lnTo>
                    <a:pt x="3765067" y="1440484"/>
                  </a:lnTo>
                  <a:lnTo>
                    <a:pt x="3769626" y="1490129"/>
                  </a:lnTo>
                  <a:lnTo>
                    <a:pt x="3771900" y="1539887"/>
                  </a:lnTo>
                  <a:lnTo>
                    <a:pt x="4266311" y="1539887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00372" y="1463680"/>
              <a:ext cx="281940" cy="673735"/>
            </a:xfrm>
            <a:custGeom>
              <a:avLst/>
              <a:gdLst/>
              <a:ahLst/>
              <a:cxnLst/>
              <a:rect l="l" t="t" r="r" b="b"/>
              <a:pathLst>
                <a:path w="281940" h="673735">
                  <a:moveTo>
                    <a:pt x="0" y="673217"/>
                  </a:moveTo>
                  <a:lnTo>
                    <a:pt x="35483" y="658387"/>
                  </a:lnTo>
                  <a:lnTo>
                    <a:pt x="71768" y="645709"/>
                  </a:lnTo>
                  <a:lnTo>
                    <a:pt x="108746" y="635194"/>
                  </a:lnTo>
                  <a:lnTo>
                    <a:pt x="146303" y="626851"/>
                  </a:lnTo>
                  <a:lnTo>
                    <a:pt x="212178" y="617631"/>
                  </a:lnTo>
                  <a:lnTo>
                    <a:pt x="245384" y="615553"/>
                  </a:lnTo>
                  <a:lnTo>
                    <a:pt x="278648" y="615177"/>
                  </a:lnTo>
                </a:path>
                <a:path w="281940" h="673735">
                  <a:moveTo>
                    <a:pt x="281818" y="623559"/>
                  </a:moveTo>
                  <a:lnTo>
                    <a:pt x="281818" y="0"/>
                  </a:lnTo>
                </a:path>
              </a:pathLst>
            </a:custGeom>
            <a:ln w="25399">
              <a:solidFill>
                <a:srgbClr val="7FC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6150" y="2133599"/>
              <a:ext cx="819150" cy="8191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09988" y="1732026"/>
              <a:ext cx="281940" cy="405130"/>
            </a:xfrm>
            <a:custGeom>
              <a:avLst/>
              <a:gdLst/>
              <a:ahLst/>
              <a:cxnLst/>
              <a:rect l="l" t="t" r="r" b="b"/>
              <a:pathLst>
                <a:path w="281940" h="405130">
                  <a:moveTo>
                    <a:pt x="281818" y="404871"/>
                  </a:moveTo>
                  <a:lnTo>
                    <a:pt x="246335" y="390041"/>
                  </a:lnTo>
                  <a:lnTo>
                    <a:pt x="210049" y="377363"/>
                  </a:lnTo>
                  <a:lnTo>
                    <a:pt x="173071" y="366848"/>
                  </a:lnTo>
                  <a:lnTo>
                    <a:pt x="135514" y="358505"/>
                  </a:lnTo>
                  <a:lnTo>
                    <a:pt x="69639" y="349285"/>
                  </a:lnTo>
                  <a:lnTo>
                    <a:pt x="36433" y="347207"/>
                  </a:lnTo>
                  <a:lnTo>
                    <a:pt x="3169" y="346831"/>
                  </a:lnTo>
                </a:path>
                <a:path w="281940" h="405130">
                  <a:moveTo>
                    <a:pt x="0" y="355213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7FC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2300" y="2619375"/>
              <a:ext cx="1181100" cy="11811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19777" y="247777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0"/>
                  </a:moveTo>
                  <a:lnTo>
                    <a:pt x="427558" y="2458"/>
                  </a:lnTo>
                  <a:lnTo>
                    <a:pt x="380272" y="9675"/>
                  </a:lnTo>
                  <a:lnTo>
                    <a:pt x="334632" y="21411"/>
                  </a:lnTo>
                  <a:lnTo>
                    <a:pt x="290877" y="37426"/>
                  </a:lnTo>
                  <a:lnTo>
                    <a:pt x="249247" y="57481"/>
                  </a:lnTo>
                  <a:lnTo>
                    <a:pt x="209980" y="81337"/>
                  </a:lnTo>
                  <a:lnTo>
                    <a:pt x="173316" y="108753"/>
                  </a:lnTo>
                  <a:lnTo>
                    <a:pt x="139495" y="139492"/>
                  </a:lnTo>
                  <a:lnTo>
                    <a:pt x="108756" y="173312"/>
                  </a:lnTo>
                  <a:lnTo>
                    <a:pt x="81339" y="209976"/>
                  </a:lnTo>
                  <a:lnTo>
                    <a:pt x="57483" y="249242"/>
                  </a:lnTo>
                  <a:lnTo>
                    <a:pt x="37428" y="290873"/>
                  </a:lnTo>
                  <a:lnTo>
                    <a:pt x="21412" y="334629"/>
                  </a:lnTo>
                  <a:lnTo>
                    <a:pt x="9676" y="380270"/>
                  </a:lnTo>
                  <a:lnTo>
                    <a:pt x="2458" y="427556"/>
                  </a:lnTo>
                  <a:lnTo>
                    <a:pt x="0" y="476249"/>
                  </a:lnTo>
                  <a:lnTo>
                    <a:pt x="2458" y="524941"/>
                  </a:lnTo>
                  <a:lnTo>
                    <a:pt x="9676" y="572226"/>
                  </a:lnTo>
                  <a:lnTo>
                    <a:pt x="21412" y="617865"/>
                  </a:lnTo>
                  <a:lnTo>
                    <a:pt x="37428" y="661620"/>
                  </a:lnTo>
                  <a:lnTo>
                    <a:pt x="57483" y="703251"/>
                  </a:lnTo>
                  <a:lnTo>
                    <a:pt x="81339" y="742518"/>
                  </a:lnTo>
                  <a:lnTo>
                    <a:pt x="108756" y="779182"/>
                  </a:lnTo>
                  <a:lnTo>
                    <a:pt x="139495" y="813003"/>
                  </a:lnTo>
                  <a:lnTo>
                    <a:pt x="173316" y="843742"/>
                  </a:lnTo>
                  <a:lnTo>
                    <a:pt x="209980" y="871159"/>
                  </a:lnTo>
                  <a:lnTo>
                    <a:pt x="249247" y="895015"/>
                  </a:lnTo>
                  <a:lnTo>
                    <a:pt x="290877" y="915071"/>
                  </a:lnTo>
                  <a:lnTo>
                    <a:pt x="334632" y="931087"/>
                  </a:lnTo>
                  <a:lnTo>
                    <a:pt x="380272" y="942823"/>
                  </a:lnTo>
                  <a:lnTo>
                    <a:pt x="427558" y="950040"/>
                  </a:lnTo>
                  <a:lnTo>
                    <a:pt x="476249" y="952499"/>
                  </a:lnTo>
                  <a:lnTo>
                    <a:pt x="524961" y="950040"/>
                  </a:lnTo>
                  <a:lnTo>
                    <a:pt x="572262" y="942823"/>
                  </a:lnTo>
                  <a:lnTo>
                    <a:pt x="617912" y="931087"/>
                  </a:lnTo>
                  <a:lnTo>
                    <a:pt x="661673" y="915071"/>
                  </a:lnTo>
                  <a:lnTo>
                    <a:pt x="703306" y="895015"/>
                  </a:lnTo>
                  <a:lnTo>
                    <a:pt x="742573" y="871159"/>
                  </a:lnTo>
                  <a:lnTo>
                    <a:pt x="779234" y="843742"/>
                  </a:lnTo>
                  <a:lnTo>
                    <a:pt x="813050" y="813003"/>
                  </a:lnTo>
                  <a:lnTo>
                    <a:pt x="843782" y="779182"/>
                  </a:lnTo>
                  <a:lnTo>
                    <a:pt x="871192" y="742518"/>
                  </a:lnTo>
                  <a:lnTo>
                    <a:pt x="895040" y="703251"/>
                  </a:lnTo>
                  <a:lnTo>
                    <a:pt x="915089" y="661620"/>
                  </a:lnTo>
                  <a:lnTo>
                    <a:pt x="931097" y="617865"/>
                  </a:lnTo>
                  <a:lnTo>
                    <a:pt x="942828" y="572226"/>
                  </a:lnTo>
                  <a:lnTo>
                    <a:pt x="950042" y="524941"/>
                  </a:lnTo>
                  <a:lnTo>
                    <a:pt x="952499" y="476249"/>
                  </a:lnTo>
                  <a:lnTo>
                    <a:pt x="950042" y="427556"/>
                  </a:lnTo>
                  <a:lnTo>
                    <a:pt x="942828" y="380270"/>
                  </a:lnTo>
                  <a:lnTo>
                    <a:pt x="931097" y="334629"/>
                  </a:lnTo>
                  <a:lnTo>
                    <a:pt x="915089" y="290873"/>
                  </a:lnTo>
                  <a:lnTo>
                    <a:pt x="895040" y="249242"/>
                  </a:lnTo>
                  <a:lnTo>
                    <a:pt x="871192" y="209976"/>
                  </a:lnTo>
                  <a:lnTo>
                    <a:pt x="843782" y="173312"/>
                  </a:lnTo>
                  <a:lnTo>
                    <a:pt x="813050" y="139492"/>
                  </a:lnTo>
                  <a:lnTo>
                    <a:pt x="779234" y="108753"/>
                  </a:lnTo>
                  <a:lnTo>
                    <a:pt x="742573" y="81337"/>
                  </a:lnTo>
                  <a:lnTo>
                    <a:pt x="703306" y="57481"/>
                  </a:lnTo>
                  <a:lnTo>
                    <a:pt x="661673" y="37426"/>
                  </a:lnTo>
                  <a:lnTo>
                    <a:pt x="617912" y="21411"/>
                  </a:lnTo>
                  <a:lnTo>
                    <a:pt x="572262" y="9675"/>
                  </a:lnTo>
                  <a:lnTo>
                    <a:pt x="524961" y="2458"/>
                  </a:lnTo>
                  <a:lnTo>
                    <a:pt x="476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4909" y="2133599"/>
              <a:ext cx="1638300" cy="8191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26370" y="214642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5">
                  <a:moveTo>
                    <a:pt x="794125" y="0"/>
                  </a:moveTo>
                  <a:lnTo>
                    <a:pt x="747472" y="2096"/>
                  </a:lnTo>
                  <a:lnTo>
                    <a:pt x="700977" y="6859"/>
                  </a:lnTo>
                  <a:lnTo>
                    <a:pt x="654765" y="14292"/>
                  </a:lnTo>
                  <a:lnTo>
                    <a:pt x="608964" y="24396"/>
                  </a:lnTo>
                  <a:lnTo>
                    <a:pt x="563698" y="37174"/>
                  </a:lnTo>
                  <a:lnTo>
                    <a:pt x="519094" y="52629"/>
                  </a:lnTo>
                  <a:lnTo>
                    <a:pt x="475276" y="70764"/>
                  </a:lnTo>
                  <a:lnTo>
                    <a:pt x="432372" y="91579"/>
                  </a:lnTo>
                  <a:lnTo>
                    <a:pt x="390506" y="115079"/>
                  </a:lnTo>
                  <a:lnTo>
                    <a:pt x="349805" y="141266"/>
                  </a:lnTo>
                  <a:lnTo>
                    <a:pt x="310394" y="170141"/>
                  </a:lnTo>
                  <a:lnTo>
                    <a:pt x="272398" y="201709"/>
                  </a:lnTo>
                  <a:lnTo>
                    <a:pt x="235945" y="235970"/>
                  </a:lnTo>
                  <a:lnTo>
                    <a:pt x="201605" y="272510"/>
                  </a:lnTo>
                  <a:lnTo>
                    <a:pt x="169977" y="310592"/>
                  </a:lnTo>
                  <a:lnTo>
                    <a:pt x="141057" y="350090"/>
                  </a:lnTo>
                  <a:lnTo>
                    <a:pt x="114840" y="390879"/>
                  </a:lnTo>
                  <a:lnTo>
                    <a:pt x="91325" y="432832"/>
                  </a:lnTo>
                  <a:lnTo>
                    <a:pt x="70507" y="475824"/>
                  </a:lnTo>
                  <a:lnTo>
                    <a:pt x="52382" y="519729"/>
                  </a:lnTo>
                  <a:lnTo>
                    <a:pt x="36948" y="564421"/>
                  </a:lnTo>
                  <a:lnTo>
                    <a:pt x="24199" y="609773"/>
                  </a:lnTo>
                  <a:lnTo>
                    <a:pt x="14134" y="655661"/>
                  </a:lnTo>
                  <a:lnTo>
                    <a:pt x="6748" y="701959"/>
                  </a:lnTo>
                  <a:lnTo>
                    <a:pt x="2038" y="748539"/>
                  </a:lnTo>
                  <a:lnTo>
                    <a:pt x="0" y="795278"/>
                  </a:lnTo>
                  <a:lnTo>
                    <a:pt x="255391" y="795278"/>
                  </a:lnTo>
                  <a:lnTo>
                    <a:pt x="258280" y="749628"/>
                  </a:lnTo>
                  <a:lnTo>
                    <a:pt x="264916" y="704289"/>
                  </a:lnTo>
                  <a:lnTo>
                    <a:pt x="275304" y="659515"/>
                  </a:lnTo>
                  <a:lnTo>
                    <a:pt x="289448" y="615558"/>
                  </a:lnTo>
                  <a:lnTo>
                    <a:pt x="307353" y="572675"/>
                  </a:lnTo>
                  <a:lnTo>
                    <a:pt x="329022" y="531118"/>
                  </a:lnTo>
                  <a:lnTo>
                    <a:pt x="354460" y="491141"/>
                  </a:lnTo>
                  <a:lnTo>
                    <a:pt x="383672" y="452998"/>
                  </a:lnTo>
                  <a:lnTo>
                    <a:pt x="416661" y="416945"/>
                  </a:lnTo>
                  <a:lnTo>
                    <a:pt x="457281" y="380177"/>
                  </a:lnTo>
                  <a:lnTo>
                    <a:pt x="500492" y="348167"/>
                  </a:lnTo>
                  <a:lnTo>
                    <a:pt x="545935" y="320907"/>
                  </a:lnTo>
                  <a:lnTo>
                    <a:pt x="593255" y="298391"/>
                  </a:lnTo>
                  <a:lnTo>
                    <a:pt x="642091" y="280614"/>
                  </a:lnTo>
                  <a:lnTo>
                    <a:pt x="692087" y="267569"/>
                  </a:lnTo>
                  <a:lnTo>
                    <a:pt x="742884" y="259250"/>
                  </a:lnTo>
                  <a:lnTo>
                    <a:pt x="794125" y="255650"/>
                  </a:lnTo>
                  <a:lnTo>
                    <a:pt x="79412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4059" y="2952750"/>
              <a:ext cx="819150" cy="8191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0209" y="2619375"/>
              <a:ext cx="1181100" cy="11811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57565" y="247777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0"/>
                  </a:moveTo>
                  <a:lnTo>
                    <a:pt x="427558" y="2458"/>
                  </a:lnTo>
                  <a:lnTo>
                    <a:pt x="380272" y="9675"/>
                  </a:lnTo>
                  <a:lnTo>
                    <a:pt x="334632" y="21411"/>
                  </a:lnTo>
                  <a:lnTo>
                    <a:pt x="290877" y="37426"/>
                  </a:lnTo>
                  <a:lnTo>
                    <a:pt x="249247" y="57481"/>
                  </a:lnTo>
                  <a:lnTo>
                    <a:pt x="209980" y="81337"/>
                  </a:lnTo>
                  <a:lnTo>
                    <a:pt x="173316" y="108753"/>
                  </a:lnTo>
                  <a:lnTo>
                    <a:pt x="139495" y="139492"/>
                  </a:lnTo>
                  <a:lnTo>
                    <a:pt x="108756" y="173312"/>
                  </a:lnTo>
                  <a:lnTo>
                    <a:pt x="81339" y="209976"/>
                  </a:lnTo>
                  <a:lnTo>
                    <a:pt x="57483" y="249242"/>
                  </a:lnTo>
                  <a:lnTo>
                    <a:pt x="37428" y="290873"/>
                  </a:lnTo>
                  <a:lnTo>
                    <a:pt x="21412" y="334629"/>
                  </a:lnTo>
                  <a:lnTo>
                    <a:pt x="9676" y="380270"/>
                  </a:lnTo>
                  <a:lnTo>
                    <a:pt x="2458" y="427556"/>
                  </a:lnTo>
                  <a:lnTo>
                    <a:pt x="0" y="476249"/>
                  </a:lnTo>
                  <a:lnTo>
                    <a:pt x="2458" y="524941"/>
                  </a:lnTo>
                  <a:lnTo>
                    <a:pt x="9676" y="572226"/>
                  </a:lnTo>
                  <a:lnTo>
                    <a:pt x="21412" y="617865"/>
                  </a:lnTo>
                  <a:lnTo>
                    <a:pt x="37428" y="661620"/>
                  </a:lnTo>
                  <a:lnTo>
                    <a:pt x="57483" y="703251"/>
                  </a:lnTo>
                  <a:lnTo>
                    <a:pt x="81339" y="742518"/>
                  </a:lnTo>
                  <a:lnTo>
                    <a:pt x="108756" y="779182"/>
                  </a:lnTo>
                  <a:lnTo>
                    <a:pt x="139495" y="813003"/>
                  </a:lnTo>
                  <a:lnTo>
                    <a:pt x="173316" y="843742"/>
                  </a:lnTo>
                  <a:lnTo>
                    <a:pt x="209980" y="871159"/>
                  </a:lnTo>
                  <a:lnTo>
                    <a:pt x="249247" y="895015"/>
                  </a:lnTo>
                  <a:lnTo>
                    <a:pt x="290877" y="915071"/>
                  </a:lnTo>
                  <a:lnTo>
                    <a:pt x="334632" y="931087"/>
                  </a:lnTo>
                  <a:lnTo>
                    <a:pt x="380272" y="942823"/>
                  </a:lnTo>
                  <a:lnTo>
                    <a:pt x="427558" y="950040"/>
                  </a:lnTo>
                  <a:lnTo>
                    <a:pt x="476249" y="952499"/>
                  </a:lnTo>
                  <a:lnTo>
                    <a:pt x="524966" y="950040"/>
                  </a:lnTo>
                  <a:lnTo>
                    <a:pt x="572270" y="942823"/>
                  </a:lnTo>
                  <a:lnTo>
                    <a:pt x="617923" y="931087"/>
                  </a:lnTo>
                  <a:lnTo>
                    <a:pt x="661686" y="915071"/>
                  </a:lnTo>
                  <a:lnTo>
                    <a:pt x="703320" y="895015"/>
                  </a:lnTo>
                  <a:lnTo>
                    <a:pt x="742586" y="871159"/>
                  </a:lnTo>
                  <a:lnTo>
                    <a:pt x="779246" y="843742"/>
                  </a:lnTo>
                  <a:lnTo>
                    <a:pt x="813061" y="813003"/>
                  </a:lnTo>
                  <a:lnTo>
                    <a:pt x="843792" y="779182"/>
                  </a:lnTo>
                  <a:lnTo>
                    <a:pt x="871200" y="742518"/>
                  </a:lnTo>
                  <a:lnTo>
                    <a:pt x="895047" y="703251"/>
                  </a:lnTo>
                  <a:lnTo>
                    <a:pt x="915093" y="661620"/>
                  </a:lnTo>
                  <a:lnTo>
                    <a:pt x="931100" y="617865"/>
                  </a:lnTo>
                  <a:lnTo>
                    <a:pt x="942829" y="572226"/>
                  </a:lnTo>
                  <a:lnTo>
                    <a:pt x="950042" y="524941"/>
                  </a:lnTo>
                  <a:lnTo>
                    <a:pt x="952499" y="476249"/>
                  </a:lnTo>
                  <a:lnTo>
                    <a:pt x="950042" y="427556"/>
                  </a:lnTo>
                  <a:lnTo>
                    <a:pt x="942829" y="380270"/>
                  </a:lnTo>
                  <a:lnTo>
                    <a:pt x="931100" y="334629"/>
                  </a:lnTo>
                  <a:lnTo>
                    <a:pt x="915093" y="290873"/>
                  </a:lnTo>
                  <a:lnTo>
                    <a:pt x="895047" y="249242"/>
                  </a:lnTo>
                  <a:lnTo>
                    <a:pt x="871200" y="209976"/>
                  </a:lnTo>
                  <a:lnTo>
                    <a:pt x="843792" y="173312"/>
                  </a:lnTo>
                  <a:lnTo>
                    <a:pt x="813061" y="139492"/>
                  </a:lnTo>
                  <a:lnTo>
                    <a:pt x="779246" y="108753"/>
                  </a:lnTo>
                  <a:lnTo>
                    <a:pt x="742586" y="81337"/>
                  </a:lnTo>
                  <a:lnTo>
                    <a:pt x="703320" y="57481"/>
                  </a:lnTo>
                  <a:lnTo>
                    <a:pt x="661686" y="37426"/>
                  </a:lnTo>
                  <a:lnTo>
                    <a:pt x="617923" y="21411"/>
                  </a:lnTo>
                  <a:lnTo>
                    <a:pt x="572270" y="9675"/>
                  </a:lnTo>
                  <a:lnTo>
                    <a:pt x="524966" y="2458"/>
                  </a:lnTo>
                  <a:lnTo>
                    <a:pt x="476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72996" y="1467218"/>
              <a:ext cx="2677160" cy="1540510"/>
            </a:xfrm>
            <a:custGeom>
              <a:avLst/>
              <a:gdLst/>
              <a:ahLst/>
              <a:cxnLst/>
              <a:rect l="l" t="t" r="r" b="b"/>
              <a:pathLst>
                <a:path w="2677160" h="1540510">
                  <a:moveTo>
                    <a:pt x="2676779" y="0"/>
                  </a:moveTo>
                  <a:lnTo>
                    <a:pt x="2627820" y="1574"/>
                  </a:lnTo>
                  <a:lnTo>
                    <a:pt x="2578925" y="4648"/>
                  </a:lnTo>
                  <a:lnTo>
                    <a:pt x="2530119" y="9245"/>
                  </a:lnTo>
                  <a:lnTo>
                    <a:pt x="2481465" y="15354"/>
                  </a:lnTo>
                  <a:lnTo>
                    <a:pt x="2432977" y="22974"/>
                  </a:lnTo>
                  <a:lnTo>
                    <a:pt x="2384704" y="32118"/>
                  </a:lnTo>
                  <a:lnTo>
                    <a:pt x="2336673" y="42773"/>
                  </a:lnTo>
                  <a:lnTo>
                    <a:pt x="2288946" y="54952"/>
                  </a:lnTo>
                  <a:lnTo>
                    <a:pt x="2241550" y="68643"/>
                  </a:lnTo>
                  <a:lnTo>
                    <a:pt x="2194509" y="83858"/>
                  </a:lnTo>
                  <a:lnTo>
                    <a:pt x="2147887" y="100596"/>
                  </a:lnTo>
                  <a:lnTo>
                    <a:pt x="2101710" y="118859"/>
                  </a:lnTo>
                  <a:lnTo>
                    <a:pt x="2056003" y="138633"/>
                  </a:lnTo>
                  <a:lnTo>
                    <a:pt x="2010829" y="159943"/>
                  </a:lnTo>
                  <a:lnTo>
                    <a:pt x="1966214" y="182765"/>
                  </a:lnTo>
                  <a:lnTo>
                    <a:pt x="1922195" y="207124"/>
                  </a:lnTo>
                  <a:lnTo>
                    <a:pt x="1878812" y="232994"/>
                  </a:lnTo>
                  <a:lnTo>
                    <a:pt x="1836115" y="260400"/>
                  </a:lnTo>
                  <a:lnTo>
                    <a:pt x="1794129" y="289344"/>
                  </a:lnTo>
                  <a:lnTo>
                    <a:pt x="1752892" y="319798"/>
                  </a:lnTo>
                  <a:lnTo>
                    <a:pt x="1712455" y="351790"/>
                  </a:lnTo>
                  <a:lnTo>
                    <a:pt x="1672844" y="385318"/>
                  </a:lnTo>
                  <a:lnTo>
                    <a:pt x="1634096" y="420370"/>
                  </a:lnTo>
                  <a:lnTo>
                    <a:pt x="1596263" y="456958"/>
                  </a:lnTo>
                  <a:lnTo>
                    <a:pt x="1559585" y="494880"/>
                  </a:lnTo>
                  <a:lnTo>
                    <a:pt x="1524444" y="533704"/>
                  </a:lnTo>
                  <a:lnTo>
                    <a:pt x="1490853" y="573405"/>
                  </a:lnTo>
                  <a:lnTo>
                    <a:pt x="1458798" y="613943"/>
                  </a:lnTo>
                  <a:lnTo>
                    <a:pt x="1428280" y="655269"/>
                  </a:lnTo>
                  <a:lnTo>
                    <a:pt x="1399298" y="697357"/>
                  </a:lnTo>
                  <a:lnTo>
                    <a:pt x="1371854" y="740156"/>
                  </a:lnTo>
                  <a:lnTo>
                    <a:pt x="1345946" y="783640"/>
                  </a:lnTo>
                  <a:lnTo>
                    <a:pt x="1338389" y="797318"/>
                  </a:lnTo>
                  <a:lnTo>
                    <a:pt x="1330833" y="783640"/>
                  </a:lnTo>
                  <a:lnTo>
                    <a:pt x="1304925" y="740156"/>
                  </a:lnTo>
                  <a:lnTo>
                    <a:pt x="1277480" y="697357"/>
                  </a:lnTo>
                  <a:lnTo>
                    <a:pt x="1248498" y="655269"/>
                  </a:lnTo>
                  <a:lnTo>
                    <a:pt x="1217980" y="613943"/>
                  </a:lnTo>
                  <a:lnTo>
                    <a:pt x="1185913" y="573405"/>
                  </a:lnTo>
                  <a:lnTo>
                    <a:pt x="1152321" y="533704"/>
                  </a:lnTo>
                  <a:lnTo>
                    <a:pt x="1117180" y="494880"/>
                  </a:lnTo>
                  <a:lnTo>
                    <a:pt x="1080516" y="456958"/>
                  </a:lnTo>
                  <a:lnTo>
                    <a:pt x="1042670" y="420370"/>
                  </a:lnTo>
                  <a:lnTo>
                    <a:pt x="1003935" y="385318"/>
                  </a:lnTo>
                  <a:lnTo>
                    <a:pt x="964323" y="351790"/>
                  </a:lnTo>
                  <a:lnTo>
                    <a:pt x="923874" y="319798"/>
                  </a:lnTo>
                  <a:lnTo>
                    <a:pt x="882637" y="289344"/>
                  </a:lnTo>
                  <a:lnTo>
                    <a:pt x="840651" y="260400"/>
                  </a:lnTo>
                  <a:lnTo>
                    <a:pt x="797953" y="232994"/>
                  </a:lnTo>
                  <a:lnTo>
                    <a:pt x="754570" y="207124"/>
                  </a:lnTo>
                  <a:lnTo>
                    <a:pt x="710552" y="182765"/>
                  </a:lnTo>
                  <a:lnTo>
                    <a:pt x="665937" y="159943"/>
                  </a:lnTo>
                  <a:lnTo>
                    <a:pt x="620763" y="138633"/>
                  </a:lnTo>
                  <a:lnTo>
                    <a:pt x="575068" y="118859"/>
                  </a:lnTo>
                  <a:lnTo>
                    <a:pt x="528891" y="100596"/>
                  </a:lnTo>
                  <a:lnTo>
                    <a:pt x="482257" y="83858"/>
                  </a:lnTo>
                  <a:lnTo>
                    <a:pt x="435229" y="68643"/>
                  </a:lnTo>
                  <a:lnTo>
                    <a:pt x="387819" y="54952"/>
                  </a:lnTo>
                  <a:lnTo>
                    <a:pt x="340093" y="42773"/>
                  </a:lnTo>
                  <a:lnTo>
                    <a:pt x="292074" y="32118"/>
                  </a:lnTo>
                  <a:lnTo>
                    <a:pt x="243801" y="22974"/>
                  </a:lnTo>
                  <a:lnTo>
                    <a:pt x="195313" y="15354"/>
                  </a:lnTo>
                  <a:lnTo>
                    <a:pt x="146646" y="9245"/>
                  </a:lnTo>
                  <a:lnTo>
                    <a:pt x="97853" y="4648"/>
                  </a:lnTo>
                  <a:lnTo>
                    <a:pt x="48945" y="1574"/>
                  </a:lnTo>
                  <a:lnTo>
                    <a:pt x="0" y="0"/>
                  </a:lnTo>
                  <a:lnTo>
                    <a:pt x="0" y="495058"/>
                  </a:lnTo>
                  <a:lnTo>
                    <a:pt x="49657" y="497420"/>
                  </a:lnTo>
                  <a:lnTo>
                    <a:pt x="99187" y="502056"/>
                  </a:lnTo>
                  <a:lnTo>
                    <a:pt x="148513" y="508965"/>
                  </a:lnTo>
                  <a:lnTo>
                    <a:pt x="197535" y="518160"/>
                  </a:lnTo>
                  <a:lnTo>
                    <a:pt x="246176" y="529653"/>
                  </a:lnTo>
                  <a:lnTo>
                    <a:pt x="294335" y="543420"/>
                  </a:lnTo>
                  <a:lnTo>
                    <a:pt x="341947" y="559473"/>
                  </a:lnTo>
                  <a:lnTo>
                    <a:pt x="388899" y="577824"/>
                  </a:lnTo>
                  <a:lnTo>
                    <a:pt x="435114" y="598474"/>
                  </a:lnTo>
                  <a:lnTo>
                    <a:pt x="480517" y="621411"/>
                  </a:lnTo>
                  <a:lnTo>
                    <a:pt x="525005" y="646645"/>
                  </a:lnTo>
                  <a:lnTo>
                    <a:pt x="568490" y="674179"/>
                  </a:lnTo>
                  <a:lnTo>
                    <a:pt x="610895" y="704024"/>
                  </a:lnTo>
                  <a:lnTo>
                    <a:pt x="652132" y="736155"/>
                  </a:lnTo>
                  <a:lnTo>
                    <a:pt x="692111" y="770610"/>
                  </a:lnTo>
                  <a:lnTo>
                    <a:pt x="730758" y="807351"/>
                  </a:lnTo>
                  <a:lnTo>
                    <a:pt x="767600" y="846086"/>
                  </a:lnTo>
                  <a:lnTo>
                    <a:pt x="802119" y="886180"/>
                  </a:lnTo>
                  <a:lnTo>
                    <a:pt x="834326" y="927519"/>
                  </a:lnTo>
                  <a:lnTo>
                    <a:pt x="864222" y="970038"/>
                  </a:lnTo>
                  <a:lnTo>
                    <a:pt x="891794" y="1013637"/>
                  </a:lnTo>
                  <a:lnTo>
                    <a:pt x="917067" y="1058252"/>
                  </a:lnTo>
                  <a:lnTo>
                    <a:pt x="940015" y="1103757"/>
                  </a:lnTo>
                  <a:lnTo>
                    <a:pt x="960666" y="1150099"/>
                  </a:lnTo>
                  <a:lnTo>
                    <a:pt x="979017" y="1197165"/>
                  </a:lnTo>
                  <a:lnTo>
                    <a:pt x="995057" y="1244892"/>
                  </a:lnTo>
                  <a:lnTo>
                    <a:pt x="1008786" y="1293164"/>
                  </a:lnTo>
                  <a:lnTo>
                    <a:pt x="1020229" y="1341920"/>
                  </a:lnTo>
                  <a:lnTo>
                    <a:pt x="1029373" y="1391056"/>
                  </a:lnTo>
                  <a:lnTo>
                    <a:pt x="1036218" y="1440484"/>
                  </a:lnTo>
                  <a:lnTo>
                    <a:pt x="1040777" y="1490129"/>
                  </a:lnTo>
                  <a:lnTo>
                    <a:pt x="1043038" y="1539887"/>
                  </a:lnTo>
                  <a:lnTo>
                    <a:pt x="1139317" y="1539887"/>
                  </a:lnTo>
                  <a:lnTo>
                    <a:pt x="1537589" y="1539887"/>
                  </a:lnTo>
                  <a:lnTo>
                    <a:pt x="1633728" y="1539887"/>
                  </a:lnTo>
                  <a:lnTo>
                    <a:pt x="1635988" y="1490129"/>
                  </a:lnTo>
                  <a:lnTo>
                    <a:pt x="1640547" y="1440484"/>
                  </a:lnTo>
                  <a:lnTo>
                    <a:pt x="1647393" y="1391056"/>
                  </a:lnTo>
                  <a:lnTo>
                    <a:pt x="1656537" y="1341920"/>
                  </a:lnTo>
                  <a:lnTo>
                    <a:pt x="1667979" y="1293164"/>
                  </a:lnTo>
                  <a:lnTo>
                    <a:pt x="1681721" y="1244892"/>
                  </a:lnTo>
                  <a:lnTo>
                    <a:pt x="1697761" y="1197165"/>
                  </a:lnTo>
                  <a:lnTo>
                    <a:pt x="1716100" y="1150099"/>
                  </a:lnTo>
                  <a:lnTo>
                    <a:pt x="1736750" y="1103757"/>
                  </a:lnTo>
                  <a:lnTo>
                    <a:pt x="1759712" y="1058252"/>
                  </a:lnTo>
                  <a:lnTo>
                    <a:pt x="1784972" y="1013637"/>
                  </a:lnTo>
                  <a:lnTo>
                    <a:pt x="1812556" y="970038"/>
                  </a:lnTo>
                  <a:lnTo>
                    <a:pt x="1842439" y="927519"/>
                  </a:lnTo>
                  <a:lnTo>
                    <a:pt x="1874647" y="886180"/>
                  </a:lnTo>
                  <a:lnTo>
                    <a:pt x="1909178" y="846086"/>
                  </a:lnTo>
                  <a:lnTo>
                    <a:pt x="1946021" y="807351"/>
                  </a:lnTo>
                  <a:lnTo>
                    <a:pt x="1984654" y="770610"/>
                  </a:lnTo>
                  <a:lnTo>
                    <a:pt x="2024634" y="736155"/>
                  </a:lnTo>
                  <a:lnTo>
                    <a:pt x="2065870" y="704024"/>
                  </a:lnTo>
                  <a:lnTo>
                    <a:pt x="2108276" y="674179"/>
                  </a:lnTo>
                  <a:lnTo>
                    <a:pt x="2151761" y="646645"/>
                  </a:lnTo>
                  <a:lnTo>
                    <a:pt x="2196249" y="621411"/>
                  </a:lnTo>
                  <a:lnTo>
                    <a:pt x="2241639" y="598474"/>
                  </a:lnTo>
                  <a:lnTo>
                    <a:pt x="2287867" y="577824"/>
                  </a:lnTo>
                  <a:lnTo>
                    <a:pt x="2334818" y="559473"/>
                  </a:lnTo>
                  <a:lnTo>
                    <a:pt x="2382418" y="543420"/>
                  </a:lnTo>
                  <a:lnTo>
                    <a:pt x="2430589" y="529653"/>
                  </a:lnTo>
                  <a:lnTo>
                    <a:pt x="2479230" y="518160"/>
                  </a:lnTo>
                  <a:lnTo>
                    <a:pt x="2528252" y="508965"/>
                  </a:lnTo>
                  <a:lnTo>
                    <a:pt x="2577579" y="502056"/>
                  </a:lnTo>
                  <a:lnTo>
                    <a:pt x="2627109" y="497420"/>
                  </a:lnTo>
                  <a:lnTo>
                    <a:pt x="2676779" y="495058"/>
                  </a:lnTo>
                  <a:lnTo>
                    <a:pt x="2676779" y="0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2850" y="2133599"/>
              <a:ext cx="1638300" cy="8191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64158" y="214642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5">
                  <a:moveTo>
                    <a:pt x="794125" y="0"/>
                  </a:moveTo>
                  <a:lnTo>
                    <a:pt x="747478" y="2096"/>
                  </a:lnTo>
                  <a:lnTo>
                    <a:pt x="700987" y="6859"/>
                  </a:lnTo>
                  <a:lnTo>
                    <a:pt x="654778" y="14292"/>
                  </a:lnTo>
                  <a:lnTo>
                    <a:pt x="608978" y="24396"/>
                  </a:lnTo>
                  <a:lnTo>
                    <a:pt x="563713" y="37174"/>
                  </a:lnTo>
                  <a:lnTo>
                    <a:pt x="519109" y="52629"/>
                  </a:lnTo>
                  <a:lnTo>
                    <a:pt x="475292" y="70764"/>
                  </a:lnTo>
                  <a:lnTo>
                    <a:pt x="432387" y="91579"/>
                  </a:lnTo>
                  <a:lnTo>
                    <a:pt x="390522" y="115079"/>
                  </a:lnTo>
                  <a:lnTo>
                    <a:pt x="349822" y="141266"/>
                  </a:lnTo>
                  <a:lnTo>
                    <a:pt x="310414" y="170141"/>
                  </a:lnTo>
                  <a:lnTo>
                    <a:pt x="272423" y="201709"/>
                  </a:lnTo>
                  <a:lnTo>
                    <a:pt x="235976" y="235970"/>
                  </a:lnTo>
                  <a:lnTo>
                    <a:pt x="201635" y="272510"/>
                  </a:lnTo>
                  <a:lnTo>
                    <a:pt x="170006" y="310592"/>
                  </a:lnTo>
                  <a:lnTo>
                    <a:pt x="141083" y="350090"/>
                  </a:lnTo>
                  <a:lnTo>
                    <a:pt x="114864" y="390879"/>
                  </a:lnTo>
                  <a:lnTo>
                    <a:pt x="91345" y="432832"/>
                  </a:lnTo>
                  <a:lnTo>
                    <a:pt x="70524" y="475824"/>
                  </a:lnTo>
                  <a:lnTo>
                    <a:pt x="52396" y="519729"/>
                  </a:lnTo>
                  <a:lnTo>
                    <a:pt x="36958" y="564421"/>
                  </a:lnTo>
                  <a:lnTo>
                    <a:pt x="24206" y="609773"/>
                  </a:lnTo>
                  <a:lnTo>
                    <a:pt x="14138" y="655661"/>
                  </a:lnTo>
                  <a:lnTo>
                    <a:pt x="6750" y="701959"/>
                  </a:lnTo>
                  <a:lnTo>
                    <a:pt x="2038" y="748539"/>
                  </a:lnTo>
                  <a:lnTo>
                    <a:pt x="0" y="795278"/>
                  </a:lnTo>
                  <a:lnTo>
                    <a:pt x="255391" y="795278"/>
                  </a:lnTo>
                  <a:lnTo>
                    <a:pt x="258280" y="749628"/>
                  </a:lnTo>
                  <a:lnTo>
                    <a:pt x="264916" y="704289"/>
                  </a:lnTo>
                  <a:lnTo>
                    <a:pt x="275305" y="659515"/>
                  </a:lnTo>
                  <a:lnTo>
                    <a:pt x="289451" y="615558"/>
                  </a:lnTo>
                  <a:lnTo>
                    <a:pt x="307358" y="572675"/>
                  </a:lnTo>
                  <a:lnTo>
                    <a:pt x="329031" y="531118"/>
                  </a:lnTo>
                  <a:lnTo>
                    <a:pt x="354475" y="491141"/>
                  </a:lnTo>
                  <a:lnTo>
                    <a:pt x="383693" y="452998"/>
                  </a:lnTo>
                  <a:lnTo>
                    <a:pt x="416692" y="416945"/>
                  </a:lnTo>
                  <a:lnTo>
                    <a:pt x="457301" y="380177"/>
                  </a:lnTo>
                  <a:lnTo>
                    <a:pt x="500504" y="348167"/>
                  </a:lnTo>
                  <a:lnTo>
                    <a:pt x="545943" y="320907"/>
                  </a:lnTo>
                  <a:lnTo>
                    <a:pt x="593258" y="298391"/>
                  </a:lnTo>
                  <a:lnTo>
                    <a:pt x="642093" y="280614"/>
                  </a:lnTo>
                  <a:lnTo>
                    <a:pt x="692087" y="267569"/>
                  </a:lnTo>
                  <a:lnTo>
                    <a:pt x="742884" y="259250"/>
                  </a:lnTo>
                  <a:lnTo>
                    <a:pt x="794125" y="255650"/>
                  </a:lnTo>
                  <a:lnTo>
                    <a:pt x="7941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72996" y="3054997"/>
              <a:ext cx="2677160" cy="1539875"/>
            </a:xfrm>
            <a:custGeom>
              <a:avLst/>
              <a:gdLst/>
              <a:ahLst/>
              <a:cxnLst/>
              <a:rect l="l" t="t" r="r" b="b"/>
              <a:pathLst>
                <a:path w="2677160" h="1539875">
                  <a:moveTo>
                    <a:pt x="2676779" y="1044765"/>
                  </a:moveTo>
                  <a:lnTo>
                    <a:pt x="2627109" y="1042441"/>
                  </a:lnTo>
                  <a:lnTo>
                    <a:pt x="2577579" y="1037831"/>
                  </a:lnTo>
                  <a:lnTo>
                    <a:pt x="2528252" y="1030935"/>
                  </a:lnTo>
                  <a:lnTo>
                    <a:pt x="2479230" y="1021740"/>
                  </a:lnTo>
                  <a:lnTo>
                    <a:pt x="2430589" y="1010272"/>
                  </a:lnTo>
                  <a:lnTo>
                    <a:pt x="2382418" y="996505"/>
                  </a:lnTo>
                  <a:lnTo>
                    <a:pt x="2334818" y="980440"/>
                  </a:lnTo>
                  <a:lnTo>
                    <a:pt x="2287867" y="962088"/>
                  </a:lnTo>
                  <a:lnTo>
                    <a:pt x="2241639" y="941438"/>
                  </a:lnTo>
                  <a:lnTo>
                    <a:pt x="2196249" y="918476"/>
                  </a:lnTo>
                  <a:lnTo>
                    <a:pt x="2151761" y="893229"/>
                  </a:lnTo>
                  <a:lnTo>
                    <a:pt x="2108276" y="865670"/>
                  </a:lnTo>
                  <a:lnTo>
                    <a:pt x="2065870" y="835812"/>
                  </a:lnTo>
                  <a:lnTo>
                    <a:pt x="2024634" y="803656"/>
                  </a:lnTo>
                  <a:lnTo>
                    <a:pt x="1984654" y="769175"/>
                  </a:lnTo>
                  <a:lnTo>
                    <a:pt x="1946021" y="732396"/>
                  </a:lnTo>
                  <a:lnTo>
                    <a:pt x="1909152" y="693674"/>
                  </a:lnTo>
                  <a:lnTo>
                    <a:pt x="1874608" y="653592"/>
                  </a:lnTo>
                  <a:lnTo>
                    <a:pt x="1842389" y="612267"/>
                  </a:lnTo>
                  <a:lnTo>
                    <a:pt x="1812480" y="569760"/>
                  </a:lnTo>
                  <a:lnTo>
                    <a:pt x="1784896" y="526173"/>
                  </a:lnTo>
                  <a:lnTo>
                    <a:pt x="1759623" y="481584"/>
                  </a:lnTo>
                  <a:lnTo>
                    <a:pt x="1736661" y="436092"/>
                  </a:lnTo>
                  <a:lnTo>
                    <a:pt x="1716011" y="389775"/>
                  </a:lnTo>
                  <a:lnTo>
                    <a:pt x="1697672" y="342722"/>
                  </a:lnTo>
                  <a:lnTo>
                    <a:pt x="1681632" y="295008"/>
                  </a:lnTo>
                  <a:lnTo>
                    <a:pt x="1667891" y="246735"/>
                  </a:lnTo>
                  <a:lnTo>
                    <a:pt x="1656461" y="197993"/>
                  </a:lnTo>
                  <a:lnTo>
                    <a:pt x="1647329" y="148869"/>
                  </a:lnTo>
                  <a:lnTo>
                    <a:pt x="1640497" y="99428"/>
                  </a:lnTo>
                  <a:lnTo>
                    <a:pt x="1635963" y="49771"/>
                  </a:lnTo>
                  <a:lnTo>
                    <a:pt x="1633728" y="0"/>
                  </a:lnTo>
                  <a:lnTo>
                    <a:pt x="1537589" y="0"/>
                  </a:lnTo>
                  <a:lnTo>
                    <a:pt x="1139317" y="0"/>
                  </a:lnTo>
                  <a:lnTo>
                    <a:pt x="1043038" y="0"/>
                  </a:lnTo>
                  <a:lnTo>
                    <a:pt x="1040803" y="49771"/>
                  </a:lnTo>
                  <a:lnTo>
                    <a:pt x="1036269" y="99428"/>
                  </a:lnTo>
                  <a:lnTo>
                    <a:pt x="1029436" y="148869"/>
                  </a:lnTo>
                  <a:lnTo>
                    <a:pt x="1020305" y="197993"/>
                  </a:lnTo>
                  <a:lnTo>
                    <a:pt x="1008875" y="246735"/>
                  </a:lnTo>
                  <a:lnTo>
                    <a:pt x="995146" y="295008"/>
                  </a:lnTo>
                  <a:lnTo>
                    <a:pt x="979106" y="342722"/>
                  </a:lnTo>
                  <a:lnTo>
                    <a:pt x="960767" y="389775"/>
                  </a:lnTo>
                  <a:lnTo>
                    <a:pt x="940117" y="436092"/>
                  </a:lnTo>
                  <a:lnTo>
                    <a:pt x="917155" y="481584"/>
                  </a:lnTo>
                  <a:lnTo>
                    <a:pt x="891882" y="526173"/>
                  </a:lnTo>
                  <a:lnTo>
                    <a:pt x="864298" y="569760"/>
                  </a:lnTo>
                  <a:lnTo>
                    <a:pt x="834390" y="612267"/>
                  </a:lnTo>
                  <a:lnTo>
                    <a:pt x="802157" y="653592"/>
                  </a:lnTo>
                  <a:lnTo>
                    <a:pt x="767613" y="693674"/>
                  </a:lnTo>
                  <a:lnTo>
                    <a:pt x="730758" y="732396"/>
                  </a:lnTo>
                  <a:lnTo>
                    <a:pt x="692124" y="769175"/>
                  </a:lnTo>
                  <a:lnTo>
                    <a:pt x="652145" y="803656"/>
                  </a:lnTo>
                  <a:lnTo>
                    <a:pt x="610908" y="835812"/>
                  </a:lnTo>
                  <a:lnTo>
                    <a:pt x="568515" y="865670"/>
                  </a:lnTo>
                  <a:lnTo>
                    <a:pt x="525030" y="893229"/>
                  </a:lnTo>
                  <a:lnTo>
                    <a:pt x="480542" y="918476"/>
                  </a:lnTo>
                  <a:lnTo>
                    <a:pt x="435165" y="941438"/>
                  </a:lnTo>
                  <a:lnTo>
                    <a:pt x="388950" y="962088"/>
                  </a:lnTo>
                  <a:lnTo>
                    <a:pt x="341998" y="980440"/>
                  </a:lnTo>
                  <a:lnTo>
                    <a:pt x="294398" y="996505"/>
                  </a:lnTo>
                  <a:lnTo>
                    <a:pt x="246240" y="1010272"/>
                  </a:lnTo>
                  <a:lnTo>
                    <a:pt x="197599" y="1021740"/>
                  </a:lnTo>
                  <a:lnTo>
                    <a:pt x="148564" y="1030935"/>
                  </a:lnTo>
                  <a:lnTo>
                    <a:pt x="99225" y="1037831"/>
                  </a:lnTo>
                  <a:lnTo>
                    <a:pt x="49682" y="1042441"/>
                  </a:lnTo>
                  <a:lnTo>
                    <a:pt x="0" y="1044765"/>
                  </a:lnTo>
                  <a:lnTo>
                    <a:pt x="0" y="1539290"/>
                  </a:lnTo>
                  <a:lnTo>
                    <a:pt x="48945" y="1537716"/>
                  </a:lnTo>
                  <a:lnTo>
                    <a:pt x="97853" y="1534642"/>
                  </a:lnTo>
                  <a:lnTo>
                    <a:pt x="146646" y="1530045"/>
                  </a:lnTo>
                  <a:lnTo>
                    <a:pt x="195313" y="1523936"/>
                  </a:lnTo>
                  <a:lnTo>
                    <a:pt x="243801" y="1516316"/>
                  </a:lnTo>
                  <a:lnTo>
                    <a:pt x="292074" y="1507172"/>
                  </a:lnTo>
                  <a:lnTo>
                    <a:pt x="340093" y="1496517"/>
                  </a:lnTo>
                  <a:lnTo>
                    <a:pt x="387819" y="1484350"/>
                  </a:lnTo>
                  <a:lnTo>
                    <a:pt x="435229" y="1470647"/>
                  </a:lnTo>
                  <a:lnTo>
                    <a:pt x="482257" y="1455432"/>
                  </a:lnTo>
                  <a:lnTo>
                    <a:pt x="528891" y="1438706"/>
                  </a:lnTo>
                  <a:lnTo>
                    <a:pt x="575068" y="1420444"/>
                  </a:lnTo>
                  <a:lnTo>
                    <a:pt x="620763" y="1400657"/>
                  </a:lnTo>
                  <a:lnTo>
                    <a:pt x="665937" y="1379359"/>
                  </a:lnTo>
                  <a:lnTo>
                    <a:pt x="710552" y="1356525"/>
                  </a:lnTo>
                  <a:lnTo>
                    <a:pt x="754570" y="1332166"/>
                  </a:lnTo>
                  <a:lnTo>
                    <a:pt x="797953" y="1306283"/>
                  </a:lnTo>
                  <a:lnTo>
                    <a:pt x="840651" y="1278877"/>
                  </a:lnTo>
                  <a:lnTo>
                    <a:pt x="882637" y="1249934"/>
                  </a:lnTo>
                  <a:lnTo>
                    <a:pt x="923874" y="1219466"/>
                  </a:lnTo>
                  <a:lnTo>
                    <a:pt x="964323" y="1187462"/>
                  </a:lnTo>
                  <a:lnTo>
                    <a:pt x="1003935" y="1153934"/>
                  </a:lnTo>
                  <a:lnTo>
                    <a:pt x="1042670" y="1118870"/>
                  </a:lnTo>
                  <a:lnTo>
                    <a:pt x="1080516" y="1082268"/>
                  </a:lnTo>
                  <a:lnTo>
                    <a:pt x="1117168" y="1044359"/>
                  </a:lnTo>
                  <a:lnTo>
                    <a:pt x="1152296" y="1005560"/>
                  </a:lnTo>
                  <a:lnTo>
                    <a:pt x="1185875" y="965873"/>
                  </a:lnTo>
                  <a:lnTo>
                    <a:pt x="1217930" y="925360"/>
                  </a:lnTo>
                  <a:lnTo>
                    <a:pt x="1248435" y="884059"/>
                  </a:lnTo>
                  <a:lnTo>
                    <a:pt x="1277404" y="841997"/>
                  </a:lnTo>
                  <a:lnTo>
                    <a:pt x="1304848" y="799223"/>
                  </a:lnTo>
                  <a:lnTo>
                    <a:pt x="1330756" y="755764"/>
                  </a:lnTo>
                  <a:lnTo>
                    <a:pt x="1338389" y="741959"/>
                  </a:lnTo>
                  <a:lnTo>
                    <a:pt x="1346022" y="755764"/>
                  </a:lnTo>
                  <a:lnTo>
                    <a:pt x="1371930" y="799223"/>
                  </a:lnTo>
                  <a:lnTo>
                    <a:pt x="1399362" y="841997"/>
                  </a:lnTo>
                  <a:lnTo>
                    <a:pt x="1428343" y="884059"/>
                  </a:lnTo>
                  <a:lnTo>
                    <a:pt x="1458849" y="925360"/>
                  </a:lnTo>
                  <a:lnTo>
                    <a:pt x="1490891" y="965873"/>
                  </a:lnTo>
                  <a:lnTo>
                    <a:pt x="1524469" y="1005560"/>
                  </a:lnTo>
                  <a:lnTo>
                    <a:pt x="1559598" y="1044359"/>
                  </a:lnTo>
                  <a:lnTo>
                    <a:pt x="1596263" y="1082268"/>
                  </a:lnTo>
                  <a:lnTo>
                    <a:pt x="1634096" y="1118870"/>
                  </a:lnTo>
                  <a:lnTo>
                    <a:pt x="1672844" y="1153934"/>
                  </a:lnTo>
                  <a:lnTo>
                    <a:pt x="1712455" y="1187462"/>
                  </a:lnTo>
                  <a:lnTo>
                    <a:pt x="1752892" y="1219466"/>
                  </a:lnTo>
                  <a:lnTo>
                    <a:pt x="1794129" y="1249934"/>
                  </a:lnTo>
                  <a:lnTo>
                    <a:pt x="1836115" y="1278877"/>
                  </a:lnTo>
                  <a:lnTo>
                    <a:pt x="1878812" y="1306283"/>
                  </a:lnTo>
                  <a:lnTo>
                    <a:pt x="1922195" y="1332166"/>
                  </a:lnTo>
                  <a:lnTo>
                    <a:pt x="1966214" y="1356525"/>
                  </a:lnTo>
                  <a:lnTo>
                    <a:pt x="2010829" y="1379359"/>
                  </a:lnTo>
                  <a:lnTo>
                    <a:pt x="2056003" y="1400657"/>
                  </a:lnTo>
                  <a:lnTo>
                    <a:pt x="2101710" y="1420444"/>
                  </a:lnTo>
                  <a:lnTo>
                    <a:pt x="2147887" y="1438706"/>
                  </a:lnTo>
                  <a:lnTo>
                    <a:pt x="2194509" y="1455432"/>
                  </a:lnTo>
                  <a:lnTo>
                    <a:pt x="2241550" y="1470647"/>
                  </a:lnTo>
                  <a:lnTo>
                    <a:pt x="2288946" y="1484350"/>
                  </a:lnTo>
                  <a:lnTo>
                    <a:pt x="2336673" y="1496517"/>
                  </a:lnTo>
                  <a:lnTo>
                    <a:pt x="2384704" y="1507172"/>
                  </a:lnTo>
                  <a:lnTo>
                    <a:pt x="2432977" y="1516316"/>
                  </a:lnTo>
                  <a:lnTo>
                    <a:pt x="2481465" y="1523936"/>
                  </a:lnTo>
                  <a:lnTo>
                    <a:pt x="2530119" y="1530045"/>
                  </a:lnTo>
                  <a:lnTo>
                    <a:pt x="2578925" y="1534642"/>
                  </a:lnTo>
                  <a:lnTo>
                    <a:pt x="2627820" y="1537716"/>
                  </a:lnTo>
                  <a:lnTo>
                    <a:pt x="2676779" y="1539290"/>
                  </a:lnTo>
                  <a:lnTo>
                    <a:pt x="2676779" y="1044765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2000" y="2952750"/>
              <a:ext cx="819150" cy="8191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75978" y="1463680"/>
              <a:ext cx="591820" cy="673735"/>
            </a:xfrm>
            <a:custGeom>
              <a:avLst/>
              <a:gdLst/>
              <a:ahLst/>
              <a:cxnLst/>
              <a:rect l="l" t="t" r="r" b="b"/>
              <a:pathLst>
                <a:path w="591820" h="673735">
                  <a:moveTo>
                    <a:pt x="0" y="673217"/>
                  </a:moveTo>
                  <a:lnTo>
                    <a:pt x="35478" y="658387"/>
                  </a:lnTo>
                  <a:lnTo>
                    <a:pt x="71757" y="645709"/>
                  </a:lnTo>
                  <a:lnTo>
                    <a:pt x="108733" y="635194"/>
                  </a:lnTo>
                  <a:lnTo>
                    <a:pt x="146303" y="626851"/>
                  </a:lnTo>
                  <a:lnTo>
                    <a:pt x="212175" y="617631"/>
                  </a:lnTo>
                  <a:lnTo>
                    <a:pt x="245372" y="615553"/>
                  </a:lnTo>
                  <a:lnTo>
                    <a:pt x="278617" y="615177"/>
                  </a:lnTo>
                </a:path>
                <a:path w="591820" h="673735">
                  <a:moveTo>
                    <a:pt x="281787" y="623559"/>
                  </a:moveTo>
                  <a:lnTo>
                    <a:pt x="281787" y="0"/>
                  </a:lnTo>
                </a:path>
                <a:path w="591820" h="673735">
                  <a:moveTo>
                    <a:pt x="591433" y="673217"/>
                  </a:moveTo>
                  <a:lnTo>
                    <a:pt x="555938" y="658387"/>
                  </a:lnTo>
                  <a:lnTo>
                    <a:pt x="519653" y="645709"/>
                  </a:lnTo>
                  <a:lnTo>
                    <a:pt x="482683" y="635194"/>
                  </a:lnTo>
                  <a:lnTo>
                    <a:pt x="445129" y="626851"/>
                  </a:lnTo>
                  <a:lnTo>
                    <a:pt x="379243" y="617631"/>
                  </a:lnTo>
                  <a:lnTo>
                    <a:pt x="346036" y="615553"/>
                  </a:lnTo>
                  <a:lnTo>
                    <a:pt x="312785" y="615177"/>
                  </a:lnTo>
                </a:path>
                <a:path w="591820" h="673735">
                  <a:moveTo>
                    <a:pt x="309615" y="623559"/>
                  </a:moveTo>
                  <a:lnTo>
                    <a:pt x="309615" y="268345"/>
                  </a:lnTo>
                </a:path>
              </a:pathLst>
            </a:custGeom>
            <a:ln w="25399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150" y="2619375"/>
              <a:ext cx="1181100" cy="11811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95384" y="247777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0"/>
                  </a:moveTo>
                  <a:lnTo>
                    <a:pt x="427553" y="2458"/>
                  </a:lnTo>
                  <a:lnTo>
                    <a:pt x="380264" y="9675"/>
                  </a:lnTo>
                  <a:lnTo>
                    <a:pt x="334621" y="21411"/>
                  </a:lnTo>
                  <a:lnTo>
                    <a:pt x="290864" y="37426"/>
                  </a:lnTo>
                  <a:lnTo>
                    <a:pt x="249233" y="57481"/>
                  </a:lnTo>
                  <a:lnTo>
                    <a:pt x="209966" y="81337"/>
                  </a:lnTo>
                  <a:lnTo>
                    <a:pt x="173303" y="108753"/>
                  </a:lnTo>
                  <a:lnTo>
                    <a:pt x="139484" y="139492"/>
                  </a:lnTo>
                  <a:lnTo>
                    <a:pt x="108746" y="173312"/>
                  </a:lnTo>
                  <a:lnTo>
                    <a:pt x="81331" y="209976"/>
                  </a:lnTo>
                  <a:lnTo>
                    <a:pt x="57477" y="249242"/>
                  </a:lnTo>
                  <a:lnTo>
                    <a:pt x="37423" y="290873"/>
                  </a:lnTo>
                  <a:lnTo>
                    <a:pt x="21409" y="334629"/>
                  </a:lnTo>
                  <a:lnTo>
                    <a:pt x="9675" y="380270"/>
                  </a:lnTo>
                  <a:lnTo>
                    <a:pt x="2458" y="427556"/>
                  </a:lnTo>
                  <a:lnTo>
                    <a:pt x="0" y="476249"/>
                  </a:lnTo>
                  <a:lnTo>
                    <a:pt x="2458" y="524941"/>
                  </a:lnTo>
                  <a:lnTo>
                    <a:pt x="9675" y="572226"/>
                  </a:lnTo>
                  <a:lnTo>
                    <a:pt x="21409" y="617865"/>
                  </a:lnTo>
                  <a:lnTo>
                    <a:pt x="37423" y="661620"/>
                  </a:lnTo>
                  <a:lnTo>
                    <a:pt x="57477" y="703251"/>
                  </a:lnTo>
                  <a:lnTo>
                    <a:pt x="81331" y="742518"/>
                  </a:lnTo>
                  <a:lnTo>
                    <a:pt x="108746" y="779182"/>
                  </a:lnTo>
                  <a:lnTo>
                    <a:pt x="139484" y="813003"/>
                  </a:lnTo>
                  <a:lnTo>
                    <a:pt x="173303" y="843742"/>
                  </a:lnTo>
                  <a:lnTo>
                    <a:pt x="209966" y="871159"/>
                  </a:lnTo>
                  <a:lnTo>
                    <a:pt x="249233" y="895015"/>
                  </a:lnTo>
                  <a:lnTo>
                    <a:pt x="290864" y="915071"/>
                  </a:lnTo>
                  <a:lnTo>
                    <a:pt x="334621" y="931087"/>
                  </a:lnTo>
                  <a:lnTo>
                    <a:pt x="380264" y="942823"/>
                  </a:lnTo>
                  <a:lnTo>
                    <a:pt x="427553" y="950040"/>
                  </a:lnTo>
                  <a:lnTo>
                    <a:pt x="476249" y="952499"/>
                  </a:lnTo>
                  <a:lnTo>
                    <a:pt x="524961" y="950040"/>
                  </a:lnTo>
                  <a:lnTo>
                    <a:pt x="572262" y="942823"/>
                  </a:lnTo>
                  <a:lnTo>
                    <a:pt x="617912" y="931087"/>
                  </a:lnTo>
                  <a:lnTo>
                    <a:pt x="661673" y="915071"/>
                  </a:lnTo>
                  <a:lnTo>
                    <a:pt x="703306" y="895015"/>
                  </a:lnTo>
                  <a:lnTo>
                    <a:pt x="742573" y="871159"/>
                  </a:lnTo>
                  <a:lnTo>
                    <a:pt x="779234" y="843742"/>
                  </a:lnTo>
                  <a:lnTo>
                    <a:pt x="813050" y="813003"/>
                  </a:lnTo>
                  <a:lnTo>
                    <a:pt x="843782" y="779182"/>
                  </a:lnTo>
                  <a:lnTo>
                    <a:pt x="871192" y="742518"/>
                  </a:lnTo>
                  <a:lnTo>
                    <a:pt x="895040" y="703251"/>
                  </a:lnTo>
                  <a:lnTo>
                    <a:pt x="915089" y="661620"/>
                  </a:lnTo>
                  <a:lnTo>
                    <a:pt x="931097" y="617865"/>
                  </a:lnTo>
                  <a:lnTo>
                    <a:pt x="942828" y="572226"/>
                  </a:lnTo>
                  <a:lnTo>
                    <a:pt x="950042" y="524941"/>
                  </a:lnTo>
                  <a:lnTo>
                    <a:pt x="952499" y="476249"/>
                  </a:lnTo>
                  <a:lnTo>
                    <a:pt x="950042" y="427556"/>
                  </a:lnTo>
                  <a:lnTo>
                    <a:pt x="942828" y="380270"/>
                  </a:lnTo>
                  <a:lnTo>
                    <a:pt x="931097" y="334629"/>
                  </a:lnTo>
                  <a:lnTo>
                    <a:pt x="915089" y="290873"/>
                  </a:lnTo>
                  <a:lnTo>
                    <a:pt x="895040" y="249242"/>
                  </a:lnTo>
                  <a:lnTo>
                    <a:pt x="871192" y="209976"/>
                  </a:lnTo>
                  <a:lnTo>
                    <a:pt x="843782" y="173312"/>
                  </a:lnTo>
                  <a:lnTo>
                    <a:pt x="813050" y="139492"/>
                  </a:lnTo>
                  <a:lnTo>
                    <a:pt x="779234" y="108753"/>
                  </a:lnTo>
                  <a:lnTo>
                    <a:pt x="742573" y="81337"/>
                  </a:lnTo>
                  <a:lnTo>
                    <a:pt x="703306" y="57481"/>
                  </a:lnTo>
                  <a:lnTo>
                    <a:pt x="661673" y="37426"/>
                  </a:lnTo>
                  <a:lnTo>
                    <a:pt x="617912" y="21411"/>
                  </a:lnTo>
                  <a:lnTo>
                    <a:pt x="572262" y="9675"/>
                  </a:lnTo>
                  <a:lnTo>
                    <a:pt x="524961" y="2458"/>
                  </a:lnTo>
                  <a:lnTo>
                    <a:pt x="476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774" y="2133599"/>
              <a:ext cx="1638315" cy="8191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01692" y="214642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5">
                  <a:moveTo>
                    <a:pt x="794135" y="0"/>
                  </a:moveTo>
                  <a:lnTo>
                    <a:pt x="747484" y="2096"/>
                  </a:lnTo>
                  <a:lnTo>
                    <a:pt x="700991" y="6859"/>
                  </a:lnTo>
                  <a:lnTo>
                    <a:pt x="654782" y="14292"/>
                  </a:lnTo>
                  <a:lnTo>
                    <a:pt x="608982" y="24396"/>
                  </a:lnTo>
                  <a:lnTo>
                    <a:pt x="563717" y="37174"/>
                  </a:lnTo>
                  <a:lnTo>
                    <a:pt x="519114" y="52629"/>
                  </a:lnTo>
                  <a:lnTo>
                    <a:pt x="475297" y="70764"/>
                  </a:lnTo>
                  <a:lnTo>
                    <a:pt x="432393" y="91579"/>
                  </a:lnTo>
                  <a:lnTo>
                    <a:pt x="390527" y="115079"/>
                  </a:lnTo>
                  <a:lnTo>
                    <a:pt x="349826" y="141266"/>
                  </a:lnTo>
                  <a:lnTo>
                    <a:pt x="310416" y="170141"/>
                  </a:lnTo>
                  <a:lnTo>
                    <a:pt x="272422" y="201709"/>
                  </a:lnTo>
                  <a:lnTo>
                    <a:pt x="235970" y="235970"/>
                  </a:lnTo>
                  <a:lnTo>
                    <a:pt x="201629" y="272510"/>
                  </a:lnTo>
                  <a:lnTo>
                    <a:pt x="170000" y="310592"/>
                  </a:lnTo>
                  <a:lnTo>
                    <a:pt x="141078" y="350090"/>
                  </a:lnTo>
                  <a:lnTo>
                    <a:pt x="114859" y="390879"/>
                  </a:lnTo>
                  <a:lnTo>
                    <a:pt x="91341" y="432832"/>
                  </a:lnTo>
                  <a:lnTo>
                    <a:pt x="70520" y="475824"/>
                  </a:lnTo>
                  <a:lnTo>
                    <a:pt x="52393" y="519729"/>
                  </a:lnTo>
                  <a:lnTo>
                    <a:pt x="36956" y="564421"/>
                  </a:lnTo>
                  <a:lnTo>
                    <a:pt x="24205" y="609773"/>
                  </a:lnTo>
                  <a:lnTo>
                    <a:pt x="14137" y="655661"/>
                  </a:lnTo>
                  <a:lnTo>
                    <a:pt x="6750" y="701959"/>
                  </a:lnTo>
                  <a:lnTo>
                    <a:pt x="2038" y="748539"/>
                  </a:lnTo>
                  <a:lnTo>
                    <a:pt x="0" y="795278"/>
                  </a:lnTo>
                  <a:lnTo>
                    <a:pt x="255401" y="795278"/>
                  </a:lnTo>
                  <a:lnTo>
                    <a:pt x="258289" y="749628"/>
                  </a:lnTo>
                  <a:lnTo>
                    <a:pt x="264926" y="704289"/>
                  </a:lnTo>
                  <a:lnTo>
                    <a:pt x="275315" y="659515"/>
                  </a:lnTo>
                  <a:lnTo>
                    <a:pt x="289461" y="615558"/>
                  </a:lnTo>
                  <a:lnTo>
                    <a:pt x="307369" y="572675"/>
                  </a:lnTo>
                  <a:lnTo>
                    <a:pt x="329041" y="531118"/>
                  </a:lnTo>
                  <a:lnTo>
                    <a:pt x="354483" y="491141"/>
                  </a:lnTo>
                  <a:lnTo>
                    <a:pt x="383700" y="452998"/>
                  </a:lnTo>
                  <a:lnTo>
                    <a:pt x="416695" y="416945"/>
                  </a:lnTo>
                  <a:lnTo>
                    <a:pt x="457304" y="380177"/>
                  </a:lnTo>
                  <a:lnTo>
                    <a:pt x="500507" y="348167"/>
                  </a:lnTo>
                  <a:lnTo>
                    <a:pt x="545947" y="320907"/>
                  </a:lnTo>
                  <a:lnTo>
                    <a:pt x="593263" y="298391"/>
                  </a:lnTo>
                  <a:lnTo>
                    <a:pt x="642099" y="280614"/>
                  </a:lnTo>
                  <a:lnTo>
                    <a:pt x="692095" y="267569"/>
                  </a:lnTo>
                  <a:lnTo>
                    <a:pt x="742893" y="259250"/>
                  </a:lnTo>
                  <a:lnTo>
                    <a:pt x="794135" y="255650"/>
                  </a:lnTo>
                  <a:lnTo>
                    <a:pt x="794135" y="0"/>
                  </a:lnTo>
                  <a:close/>
                </a:path>
              </a:pathLst>
            </a:custGeom>
            <a:solidFill>
              <a:srgbClr val="E459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9940" y="2952750"/>
              <a:ext cx="819150" cy="819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13507" y="3785865"/>
              <a:ext cx="591820" cy="673735"/>
            </a:xfrm>
            <a:custGeom>
              <a:avLst/>
              <a:gdLst/>
              <a:ahLst/>
              <a:cxnLst/>
              <a:rect l="l" t="t" r="r" b="b"/>
              <a:pathLst>
                <a:path w="591820" h="673735">
                  <a:moveTo>
                    <a:pt x="0" y="0"/>
                  </a:moveTo>
                  <a:lnTo>
                    <a:pt x="35484" y="14782"/>
                  </a:lnTo>
                  <a:lnTo>
                    <a:pt x="71769" y="27467"/>
                  </a:lnTo>
                  <a:lnTo>
                    <a:pt x="108749" y="38010"/>
                  </a:lnTo>
                  <a:lnTo>
                    <a:pt x="146319" y="46363"/>
                  </a:lnTo>
                  <a:lnTo>
                    <a:pt x="212190" y="55521"/>
                  </a:lnTo>
                  <a:lnTo>
                    <a:pt x="245387" y="57557"/>
                  </a:lnTo>
                  <a:lnTo>
                    <a:pt x="278632" y="57911"/>
                  </a:lnTo>
                </a:path>
                <a:path w="591820" h="673735">
                  <a:moveTo>
                    <a:pt x="281802" y="49661"/>
                  </a:moveTo>
                  <a:lnTo>
                    <a:pt x="281802" y="673156"/>
                  </a:lnTo>
                </a:path>
                <a:path w="591820" h="673735">
                  <a:moveTo>
                    <a:pt x="591449" y="0"/>
                  </a:moveTo>
                  <a:lnTo>
                    <a:pt x="555953" y="14782"/>
                  </a:lnTo>
                  <a:lnTo>
                    <a:pt x="519668" y="27467"/>
                  </a:lnTo>
                  <a:lnTo>
                    <a:pt x="482698" y="38010"/>
                  </a:lnTo>
                  <a:lnTo>
                    <a:pt x="445145" y="46363"/>
                  </a:lnTo>
                  <a:lnTo>
                    <a:pt x="379258" y="55521"/>
                  </a:lnTo>
                  <a:lnTo>
                    <a:pt x="346051" y="57557"/>
                  </a:lnTo>
                  <a:lnTo>
                    <a:pt x="312800" y="57911"/>
                  </a:lnTo>
                </a:path>
                <a:path w="591820" h="673735">
                  <a:moveTo>
                    <a:pt x="309631" y="49661"/>
                  </a:moveTo>
                  <a:lnTo>
                    <a:pt x="309631" y="404835"/>
                  </a:lnTo>
                </a:path>
              </a:pathLst>
            </a:custGeom>
            <a:ln w="25399">
              <a:solidFill>
                <a:srgbClr val="E459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6074" y="2619375"/>
              <a:ext cx="1181100" cy="11811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33044" y="247777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6" y="0"/>
                  </a:moveTo>
                  <a:lnTo>
                    <a:pt x="427540" y="2458"/>
                  </a:lnTo>
                  <a:lnTo>
                    <a:pt x="380236" y="9675"/>
                  </a:lnTo>
                  <a:lnTo>
                    <a:pt x="334584" y="21411"/>
                  </a:lnTo>
                  <a:lnTo>
                    <a:pt x="290821" y="37426"/>
                  </a:lnTo>
                  <a:lnTo>
                    <a:pt x="249186" y="57481"/>
                  </a:lnTo>
                  <a:lnTo>
                    <a:pt x="209919" y="81337"/>
                  </a:lnTo>
                  <a:lnTo>
                    <a:pt x="173259" y="108753"/>
                  </a:lnTo>
                  <a:lnTo>
                    <a:pt x="139443" y="139492"/>
                  </a:lnTo>
                  <a:lnTo>
                    <a:pt x="108711" y="173312"/>
                  </a:lnTo>
                  <a:lnTo>
                    <a:pt x="81302" y="209976"/>
                  </a:lnTo>
                  <a:lnTo>
                    <a:pt x="57455" y="249242"/>
                  </a:lnTo>
                  <a:lnTo>
                    <a:pt x="37408" y="290873"/>
                  </a:lnTo>
                  <a:lnTo>
                    <a:pt x="21400" y="334629"/>
                  </a:lnTo>
                  <a:lnTo>
                    <a:pt x="9670" y="380270"/>
                  </a:lnTo>
                  <a:lnTo>
                    <a:pt x="2457" y="427556"/>
                  </a:lnTo>
                  <a:lnTo>
                    <a:pt x="0" y="476249"/>
                  </a:lnTo>
                  <a:lnTo>
                    <a:pt x="2457" y="524941"/>
                  </a:lnTo>
                  <a:lnTo>
                    <a:pt x="9670" y="572226"/>
                  </a:lnTo>
                  <a:lnTo>
                    <a:pt x="21400" y="617865"/>
                  </a:lnTo>
                  <a:lnTo>
                    <a:pt x="37408" y="661620"/>
                  </a:lnTo>
                  <a:lnTo>
                    <a:pt x="57455" y="703251"/>
                  </a:lnTo>
                  <a:lnTo>
                    <a:pt x="81302" y="742518"/>
                  </a:lnTo>
                  <a:lnTo>
                    <a:pt x="108711" y="779182"/>
                  </a:lnTo>
                  <a:lnTo>
                    <a:pt x="139443" y="813003"/>
                  </a:lnTo>
                  <a:lnTo>
                    <a:pt x="173259" y="843742"/>
                  </a:lnTo>
                  <a:lnTo>
                    <a:pt x="209919" y="871159"/>
                  </a:lnTo>
                  <a:lnTo>
                    <a:pt x="249186" y="895015"/>
                  </a:lnTo>
                  <a:lnTo>
                    <a:pt x="290821" y="915071"/>
                  </a:lnTo>
                  <a:lnTo>
                    <a:pt x="334584" y="931087"/>
                  </a:lnTo>
                  <a:lnTo>
                    <a:pt x="380236" y="942823"/>
                  </a:lnTo>
                  <a:lnTo>
                    <a:pt x="427540" y="950040"/>
                  </a:lnTo>
                  <a:lnTo>
                    <a:pt x="476256" y="952499"/>
                  </a:lnTo>
                  <a:lnTo>
                    <a:pt x="524947" y="950040"/>
                  </a:lnTo>
                  <a:lnTo>
                    <a:pt x="572233" y="942823"/>
                  </a:lnTo>
                  <a:lnTo>
                    <a:pt x="617873" y="931087"/>
                  </a:lnTo>
                  <a:lnTo>
                    <a:pt x="661628" y="915071"/>
                  </a:lnTo>
                  <a:lnTo>
                    <a:pt x="703259" y="895015"/>
                  </a:lnTo>
                  <a:lnTo>
                    <a:pt x="742525" y="871159"/>
                  </a:lnTo>
                  <a:lnTo>
                    <a:pt x="779189" y="843742"/>
                  </a:lnTo>
                  <a:lnTo>
                    <a:pt x="813010" y="813003"/>
                  </a:lnTo>
                  <a:lnTo>
                    <a:pt x="843749" y="779182"/>
                  </a:lnTo>
                  <a:lnTo>
                    <a:pt x="871166" y="742518"/>
                  </a:lnTo>
                  <a:lnTo>
                    <a:pt x="895022" y="703251"/>
                  </a:lnTo>
                  <a:lnTo>
                    <a:pt x="915078" y="661620"/>
                  </a:lnTo>
                  <a:lnTo>
                    <a:pt x="931093" y="617865"/>
                  </a:lnTo>
                  <a:lnTo>
                    <a:pt x="942829" y="572226"/>
                  </a:lnTo>
                  <a:lnTo>
                    <a:pt x="950047" y="524941"/>
                  </a:lnTo>
                  <a:lnTo>
                    <a:pt x="952506" y="476249"/>
                  </a:lnTo>
                  <a:lnTo>
                    <a:pt x="950047" y="427556"/>
                  </a:lnTo>
                  <a:lnTo>
                    <a:pt x="942829" y="380270"/>
                  </a:lnTo>
                  <a:lnTo>
                    <a:pt x="931093" y="334629"/>
                  </a:lnTo>
                  <a:lnTo>
                    <a:pt x="915078" y="290873"/>
                  </a:lnTo>
                  <a:lnTo>
                    <a:pt x="895022" y="249242"/>
                  </a:lnTo>
                  <a:lnTo>
                    <a:pt x="871166" y="209976"/>
                  </a:lnTo>
                  <a:lnTo>
                    <a:pt x="843749" y="173312"/>
                  </a:lnTo>
                  <a:lnTo>
                    <a:pt x="813010" y="139492"/>
                  </a:lnTo>
                  <a:lnTo>
                    <a:pt x="779189" y="108753"/>
                  </a:lnTo>
                  <a:lnTo>
                    <a:pt x="742525" y="81337"/>
                  </a:lnTo>
                  <a:lnTo>
                    <a:pt x="703259" y="57481"/>
                  </a:lnTo>
                  <a:lnTo>
                    <a:pt x="661628" y="37426"/>
                  </a:lnTo>
                  <a:lnTo>
                    <a:pt x="617873" y="21411"/>
                  </a:lnTo>
                  <a:lnTo>
                    <a:pt x="572233" y="9675"/>
                  </a:lnTo>
                  <a:lnTo>
                    <a:pt x="524947" y="2458"/>
                  </a:lnTo>
                  <a:lnTo>
                    <a:pt x="476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3511" y="1467215"/>
              <a:ext cx="1537970" cy="1540510"/>
            </a:xfrm>
            <a:custGeom>
              <a:avLst/>
              <a:gdLst/>
              <a:ahLst/>
              <a:cxnLst/>
              <a:rect l="l" t="t" r="r" b="b"/>
              <a:pathLst>
                <a:path w="1537970" h="1540510">
                  <a:moveTo>
                    <a:pt x="1537537" y="0"/>
                  </a:moveTo>
                  <a:lnTo>
                    <a:pt x="1488580" y="1567"/>
                  </a:lnTo>
                  <a:lnTo>
                    <a:pt x="1439684" y="4648"/>
                  </a:lnTo>
                  <a:lnTo>
                    <a:pt x="1390885" y="9242"/>
                  </a:lnTo>
                  <a:lnTo>
                    <a:pt x="1342223" y="15351"/>
                  </a:lnTo>
                  <a:lnTo>
                    <a:pt x="1293736" y="22975"/>
                  </a:lnTo>
                  <a:lnTo>
                    <a:pt x="1245463" y="32115"/>
                  </a:lnTo>
                  <a:lnTo>
                    <a:pt x="1197442" y="42773"/>
                  </a:lnTo>
                  <a:lnTo>
                    <a:pt x="1149712" y="54949"/>
                  </a:lnTo>
                  <a:lnTo>
                    <a:pt x="1102311" y="68644"/>
                  </a:lnTo>
                  <a:lnTo>
                    <a:pt x="1055277" y="83859"/>
                  </a:lnTo>
                  <a:lnTo>
                    <a:pt x="1008650" y="100595"/>
                  </a:lnTo>
                  <a:lnTo>
                    <a:pt x="962468" y="118852"/>
                  </a:lnTo>
                  <a:lnTo>
                    <a:pt x="916769" y="138632"/>
                  </a:lnTo>
                  <a:lnTo>
                    <a:pt x="871592" y="159936"/>
                  </a:lnTo>
                  <a:lnTo>
                    <a:pt x="826975" y="182764"/>
                  </a:lnTo>
                  <a:lnTo>
                    <a:pt x="782958" y="207117"/>
                  </a:lnTo>
                  <a:lnTo>
                    <a:pt x="739577" y="232996"/>
                  </a:lnTo>
                  <a:lnTo>
                    <a:pt x="696873" y="260402"/>
                  </a:lnTo>
                  <a:lnTo>
                    <a:pt x="654882" y="289336"/>
                  </a:lnTo>
                  <a:lnTo>
                    <a:pt x="613645" y="319799"/>
                  </a:lnTo>
                  <a:lnTo>
                    <a:pt x="573200" y="351791"/>
                  </a:lnTo>
                  <a:lnTo>
                    <a:pt x="533584" y="385314"/>
                  </a:lnTo>
                  <a:lnTo>
                    <a:pt x="494837" y="420369"/>
                  </a:lnTo>
                  <a:lnTo>
                    <a:pt x="456996" y="456956"/>
                  </a:lnTo>
                  <a:lnTo>
                    <a:pt x="420325" y="494873"/>
                  </a:lnTo>
                  <a:lnTo>
                    <a:pt x="385194" y="533702"/>
                  </a:lnTo>
                  <a:lnTo>
                    <a:pt x="351602" y="573403"/>
                  </a:lnTo>
                  <a:lnTo>
                    <a:pt x="319549" y="613938"/>
                  </a:lnTo>
                  <a:lnTo>
                    <a:pt x="289034" y="655267"/>
                  </a:lnTo>
                  <a:lnTo>
                    <a:pt x="260054" y="697352"/>
                  </a:lnTo>
                  <a:lnTo>
                    <a:pt x="232610" y="740155"/>
                  </a:lnTo>
                  <a:lnTo>
                    <a:pt x="206701" y="783635"/>
                  </a:lnTo>
                  <a:lnTo>
                    <a:pt x="182325" y="827755"/>
                  </a:lnTo>
                  <a:lnTo>
                    <a:pt x="159481" y="872475"/>
                  </a:lnTo>
                  <a:lnTo>
                    <a:pt x="138169" y="917757"/>
                  </a:lnTo>
                  <a:lnTo>
                    <a:pt x="118387" y="963563"/>
                  </a:lnTo>
                  <a:lnTo>
                    <a:pt x="100134" y="1009852"/>
                  </a:lnTo>
                  <a:lnTo>
                    <a:pt x="83409" y="1056586"/>
                  </a:lnTo>
                  <a:lnTo>
                    <a:pt x="68212" y="1103728"/>
                  </a:lnTo>
                  <a:lnTo>
                    <a:pt x="54541" y="1151236"/>
                  </a:lnTo>
                  <a:lnTo>
                    <a:pt x="42396" y="1199074"/>
                  </a:lnTo>
                  <a:lnTo>
                    <a:pt x="31774" y="1247202"/>
                  </a:lnTo>
                  <a:lnTo>
                    <a:pt x="22676" y="1295581"/>
                  </a:lnTo>
                  <a:lnTo>
                    <a:pt x="15101" y="1344172"/>
                  </a:lnTo>
                  <a:lnTo>
                    <a:pt x="9046" y="1392937"/>
                  </a:lnTo>
                  <a:lnTo>
                    <a:pt x="4512" y="1441837"/>
                  </a:lnTo>
                  <a:lnTo>
                    <a:pt x="1496" y="1490833"/>
                  </a:lnTo>
                  <a:lnTo>
                    <a:pt x="0" y="1539886"/>
                  </a:lnTo>
                  <a:lnTo>
                    <a:pt x="494453" y="1539886"/>
                  </a:lnTo>
                  <a:lnTo>
                    <a:pt x="496717" y="1490125"/>
                  </a:lnTo>
                  <a:lnTo>
                    <a:pt x="501272" y="1440485"/>
                  </a:lnTo>
                  <a:lnTo>
                    <a:pt x="508120" y="1391053"/>
                  </a:lnTo>
                  <a:lnTo>
                    <a:pt x="517264" y="1341918"/>
                  </a:lnTo>
                  <a:lnTo>
                    <a:pt x="528706" y="1293166"/>
                  </a:lnTo>
                  <a:lnTo>
                    <a:pt x="542447" y="1244887"/>
                  </a:lnTo>
                  <a:lnTo>
                    <a:pt x="558490" y="1197167"/>
                  </a:lnTo>
                  <a:lnTo>
                    <a:pt x="576837" y="1150094"/>
                  </a:lnTo>
                  <a:lnTo>
                    <a:pt x="597490" y="1103757"/>
                  </a:lnTo>
                  <a:lnTo>
                    <a:pt x="620452" y="1058243"/>
                  </a:lnTo>
                  <a:lnTo>
                    <a:pt x="645723" y="1013639"/>
                  </a:lnTo>
                  <a:lnTo>
                    <a:pt x="673306" y="970034"/>
                  </a:lnTo>
                  <a:lnTo>
                    <a:pt x="703204" y="927515"/>
                  </a:lnTo>
                  <a:lnTo>
                    <a:pt x="735418" y="886170"/>
                  </a:lnTo>
                  <a:lnTo>
                    <a:pt x="769950" y="846087"/>
                  </a:lnTo>
                  <a:lnTo>
                    <a:pt x="806803" y="807354"/>
                  </a:lnTo>
                  <a:lnTo>
                    <a:pt x="845434" y="770601"/>
                  </a:lnTo>
                  <a:lnTo>
                    <a:pt x="885409" y="736155"/>
                  </a:lnTo>
                  <a:lnTo>
                    <a:pt x="926643" y="704015"/>
                  </a:lnTo>
                  <a:lnTo>
                    <a:pt x="969048" y="674178"/>
                  </a:lnTo>
                  <a:lnTo>
                    <a:pt x="1012537" y="646643"/>
                  </a:lnTo>
                  <a:lnTo>
                    <a:pt x="1057023" y="621407"/>
                  </a:lnTo>
                  <a:lnTo>
                    <a:pt x="1102418" y="598468"/>
                  </a:lnTo>
                  <a:lnTo>
                    <a:pt x="1148636" y="577824"/>
                  </a:lnTo>
                  <a:lnTo>
                    <a:pt x="1195589" y="559474"/>
                  </a:lnTo>
                  <a:lnTo>
                    <a:pt x="1243191" y="543414"/>
                  </a:lnTo>
                  <a:lnTo>
                    <a:pt x="1291353" y="529644"/>
                  </a:lnTo>
                  <a:lnTo>
                    <a:pt x="1339990" y="518160"/>
                  </a:lnTo>
                  <a:lnTo>
                    <a:pt x="1389014" y="508962"/>
                  </a:lnTo>
                  <a:lnTo>
                    <a:pt x="1438338" y="502046"/>
                  </a:lnTo>
                  <a:lnTo>
                    <a:pt x="1487875" y="497412"/>
                  </a:lnTo>
                  <a:lnTo>
                    <a:pt x="1537537" y="495056"/>
                  </a:lnTo>
                  <a:lnTo>
                    <a:pt x="1537537" y="0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700" y="2133599"/>
              <a:ext cx="1638300" cy="8191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39486" y="214642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5">
                  <a:moveTo>
                    <a:pt x="794135" y="0"/>
                  </a:moveTo>
                  <a:lnTo>
                    <a:pt x="747484" y="2096"/>
                  </a:lnTo>
                  <a:lnTo>
                    <a:pt x="700991" y="6859"/>
                  </a:lnTo>
                  <a:lnTo>
                    <a:pt x="654782" y="14292"/>
                  </a:lnTo>
                  <a:lnTo>
                    <a:pt x="608982" y="24396"/>
                  </a:lnTo>
                  <a:lnTo>
                    <a:pt x="563717" y="37174"/>
                  </a:lnTo>
                  <a:lnTo>
                    <a:pt x="519114" y="52629"/>
                  </a:lnTo>
                  <a:lnTo>
                    <a:pt x="475297" y="70764"/>
                  </a:lnTo>
                  <a:lnTo>
                    <a:pt x="432393" y="91579"/>
                  </a:lnTo>
                  <a:lnTo>
                    <a:pt x="390527" y="115079"/>
                  </a:lnTo>
                  <a:lnTo>
                    <a:pt x="349826" y="141266"/>
                  </a:lnTo>
                  <a:lnTo>
                    <a:pt x="310416" y="170141"/>
                  </a:lnTo>
                  <a:lnTo>
                    <a:pt x="272422" y="201709"/>
                  </a:lnTo>
                  <a:lnTo>
                    <a:pt x="235970" y="235970"/>
                  </a:lnTo>
                  <a:lnTo>
                    <a:pt x="201639" y="272510"/>
                  </a:lnTo>
                  <a:lnTo>
                    <a:pt x="170016" y="310592"/>
                  </a:lnTo>
                  <a:lnTo>
                    <a:pt x="141098" y="350090"/>
                  </a:lnTo>
                  <a:lnTo>
                    <a:pt x="114881" y="390879"/>
                  </a:lnTo>
                  <a:lnTo>
                    <a:pt x="91363" y="432832"/>
                  </a:lnTo>
                  <a:lnTo>
                    <a:pt x="70540" y="475824"/>
                  </a:lnTo>
                  <a:lnTo>
                    <a:pt x="52410" y="519729"/>
                  </a:lnTo>
                  <a:lnTo>
                    <a:pt x="36969" y="564421"/>
                  </a:lnTo>
                  <a:lnTo>
                    <a:pt x="24215" y="609773"/>
                  </a:lnTo>
                  <a:lnTo>
                    <a:pt x="14143" y="655661"/>
                  </a:lnTo>
                  <a:lnTo>
                    <a:pt x="6753" y="701959"/>
                  </a:lnTo>
                  <a:lnTo>
                    <a:pt x="2039" y="748539"/>
                  </a:lnTo>
                  <a:lnTo>
                    <a:pt x="0" y="795278"/>
                  </a:lnTo>
                  <a:lnTo>
                    <a:pt x="255401" y="795278"/>
                  </a:lnTo>
                  <a:lnTo>
                    <a:pt x="258290" y="749628"/>
                  </a:lnTo>
                  <a:lnTo>
                    <a:pt x="264927" y="704289"/>
                  </a:lnTo>
                  <a:lnTo>
                    <a:pt x="275318" y="659515"/>
                  </a:lnTo>
                  <a:lnTo>
                    <a:pt x="289465" y="615558"/>
                  </a:lnTo>
                  <a:lnTo>
                    <a:pt x="307374" y="572675"/>
                  </a:lnTo>
                  <a:lnTo>
                    <a:pt x="329047" y="531118"/>
                  </a:lnTo>
                  <a:lnTo>
                    <a:pt x="354488" y="491141"/>
                  </a:lnTo>
                  <a:lnTo>
                    <a:pt x="383703" y="452998"/>
                  </a:lnTo>
                  <a:lnTo>
                    <a:pt x="416695" y="416945"/>
                  </a:lnTo>
                  <a:lnTo>
                    <a:pt x="457308" y="380177"/>
                  </a:lnTo>
                  <a:lnTo>
                    <a:pt x="500515" y="348167"/>
                  </a:lnTo>
                  <a:lnTo>
                    <a:pt x="545957" y="320907"/>
                  </a:lnTo>
                  <a:lnTo>
                    <a:pt x="593275" y="298391"/>
                  </a:lnTo>
                  <a:lnTo>
                    <a:pt x="642110" y="280614"/>
                  </a:lnTo>
                  <a:lnTo>
                    <a:pt x="692105" y="267569"/>
                  </a:lnTo>
                  <a:lnTo>
                    <a:pt x="742899" y="259250"/>
                  </a:lnTo>
                  <a:lnTo>
                    <a:pt x="794135" y="255650"/>
                  </a:lnTo>
                  <a:lnTo>
                    <a:pt x="794135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3511" y="3054989"/>
              <a:ext cx="1537970" cy="1539875"/>
            </a:xfrm>
            <a:custGeom>
              <a:avLst/>
              <a:gdLst/>
              <a:ahLst/>
              <a:cxnLst/>
              <a:rect l="l" t="t" r="r" b="b"/>
              <a:pathLst>
                <a:path w="1537970" h="1539875">
                  <a:moveTo>
                    <a:pt x="494453" y="0"/>
                  </a:moveTo>
                  <a:lnTo>
                    <a:pt x="0" y="0"/>
                  </a:lnTo>
                  <a:lnTo>
                    <a:pt x="1514" y="49021"/>
                  </a:lnTo>
                  <a:lnTo>
                    <a:pt x="4544" y="97986"/>
                  </a:lnTo>
                  <a:lnTo>
                    <a:pt x="9093" y="146854"/>
                  </a:lnTo>
                  <a:lnTo>
                    <a:pt x="15160" y="195588"/>
                  </a:lnTo>
                  <a:lnTo>
                    <a:pt x="22747" y="244148"/>
                  </a:lnTo>
                  <a:lnTo>
                    <a:pt x="31855" y="292496"/>
                  </a:lnTo>
                  <a:lnTo>
                    <a:pt x="42484" y="340592"/>
                  </a:lnTo>
                  <a:lnTo>
                    <a:pt x="54637" y="388399"/>
                  </a:lnTo>
                  <a:lnTo>
                    <a:pt x="68313" y="435878"/>
                  </a:lnTo>
                  <a:lnTo>
                    <a:pt x="83514" y="482989"/>
                  </a:lnTo>
                  <a:lnTo>
                    <a:pt x="100240" y="529694"/>
                  </a:lnTo>
                  <a:lnTo>
                    <a:pt x="118494" y="575954"/>
                  </a:lnTo>
                  <a:lnTo>
                    <a:pt x="138275" y="621730"/>
                  </a:lnTo>
                  <a:lnTo>
                    <a:pt x="159585" y="666984"/>
                  </a:lnTo>
                  <a:lnTo>
                    <a:pt x="182425" y="711677"/>
                  </a:lnTo>
                  <a:lnTo>
                    <a:pt x="206796" y="755770"/>
                  </a:lnTo>
                  <a:lnTo>
                    <a:pt x="232699" y="799224"/>
                  </a:lnTo>
                  <a:lnTo>
                    <a:pt x="260135" y="842001"/>
                  </a:lnTo>
                  <a:lnTo>
                    <a:pt x="289105" y="884062"/>
                  </a:lnTo>
                  <a:lnTo>
                    <a:pt x="319609" y="925367"/>
                  </a:lnTo>
                  <a:lnTo>
                    <a:pt x="351649" y="965879"/>
                  </a:lnTo>
                  <a:lnTo>
                    <a:pt x="385227" y="1005559"/>
                  </a:lnTo>
                  <a:lnTo>
                    <a:pt x="420342" y="1044367"/>
                  </a:lnTo>
                  <a:lnTo>
                    <a:pt x="456996" y="1082265"/>
                  </a:lnTo>
                  <a:lnTo>
                    <a:pt x="494837" y="1118865"/>
                  </a:lnTo>
                  <a:lnTo>
                    <a:pt x="533584" y="1153932"/>
                  </a:lnTo>
                  <a:lnTo>
                    <a:pt x="573200" y="1187466"/>
                  </a:lnTo>
                  <a:lnTo>
                    <a:pt x="613645" y="1219467"/>
                  </a:lnTo>
                  <a:lnTo>
                    <a:pt x="654882" y="1249938"/>
                  </a:lnTo>
                  <a:lnTo>
                    <a:pt x="696873" y="1278878"/>
                  </a:lnTo>
                  <a:lnTo>
                    <a:pt x="739577" y="1306290"/>
                  </a:lnTo>
                  <a:lnTo>
                    <a:pt x="782958" y="1332173"/>
                  </a:lnTo>
                  <a:lnTo>
                    <a:pt x="826975" y="1356530"/>
                  </a:lnTo>
                  <a:lnTo>
                    <a:pt x="871592" y="1379360"/>
                  </a:lnTo>
                  <a:lnTo>
                    <a:pt x="916769" y="1400665"/>
                  </a:lnTo>
                  <a:lnTo>
                    <a:pt x="962468" y="1420446"/>
                  </a:lnTo>
                  <a:lnTo>
                    <a:pt x="1008650" y="1438704"/>
                  </a:lnTo>
                  <a:lnTo>
                    <a:pt x="1055277" y="1455440"/>
                  </a:lnTo>
                  <a:lnTo>
                    <a:pt x="1102311" y="1470654"/>
                  </a:lnTo>
                  <a:lnTo>
                    <a:pt x="1149712" y="1484348"/>
                  </a:lnTo>
                  <a:lnTo>
                    <a:pt x="1197442" y="1496523"/>
                  </a:lnTo>
                  <a:lnTo>
                    <a:pt x="1245463" y="1507179"/>
                  </a:lnTo>
                  <a:lnTo>
                    <a:pt x="1293736" y="1516319"/>
                  </a:lnTo>
                  <a:lnTo>
                    <a:pt x="1342223" y="1523941"/>
                  </a:lnTo>
                  <a:lnTo>
                    <a:pt x="1390885" y="1530049"/>
                  </a:lnTo>
                  <a:lnTo>
                    <a:pt x="1439684" y="1534642"/>
                  </a:lnTo>
                  <a:lnTo>
                    <a:pt x="1488580" y="1537721"/>
                  </a:lnTo>
                  <a:lnTo>
                    <a:pt x="1537537" y="1539288"/>
                  </a:lnTo>
                  <a:lnTo>
                    <a:pt x="1537537" y="1044772"/>
                  </a:lnTo>
                  <a:lnTo>
                    <a:pt x="1487853" y="1042443"/>
                  </a:lnTo>
                  <a:lnTo>
                    <a:pt x="1438301" y="1037830"/>
                  </a:lnTo>
                  <a:lnTo>
                    <a:pt x="1388966" y="1030931"/>
                  </a:lnTo>
                  <a:lnTo>
                    <a:pt x="1339935" y="1021745"/>
                  </a:lnTo>
                  <a:lnTo>
                    <a:pt x="1291295" y="1010269"/>
                  </a:lnTo>
                  <a:lnTo>
                    <a:pt x="1243133" y="996502"/>
                  </a:lnTo>
                  <a:lnTo>
                    <a:pt x="1195535" y="980442"/>
                  </a:lnTo>
                  <a:lnTo>
                    <a:pt x="1148587" y="962087"/>
                  </a:lnTo>
                  <a:lnTo>
                    <a:pt x="1102375" y="941434"/>
                  </a:lnTo>
                  <a:lnTo>
                    <a:pt x="1056988" y="918483"/>
                  </a:lnTo>
                  <a:lnTo>
                    <a:pt x="1012511" y="893232"/>
                  </a:lnTo>
                  <a:lnTo>
                    <a:pt x="969030" y="865678"/>
                  </a:lnTo>
                  <a:lnTo>
                    <a:pt x="926632" y="835820"/>
                  </a:lnTo>
                  <a:lnTo>
                    <a:pt x="885404" y="803655"/>
                  </a:lnTo>
                  <a:lnTo>
                    <a:pt x="845432" y="769183"/>
                  </a:lnTo>
                  <a:lnTo>
                    <a:pt x="806803" y="732400"/>
                  </a:lnTo>
                  <a:lnTo>
                    <a:pt x="769940" y="693672"/>
                  </a:lnTo>
                  <a:lnTo>
                    <a:pt x="735399" y="653598"/>
                  </a:lnTo>
                  <a:lnTo>
                    <a:pt x="703177" y="612266"/>
                  </a:lnTo>
                  <a:lnTo>
                    <a:pt x="673274" y="569763"/>
                  </a:lnTo>
                  <a:lnTo>
                    <a:pt x="645685" y="526175"/>
                  </a:lnTo>
                  <a:lnTo>
                    <a:pt x="620411" y="481590"/>
                  </a:lnTo>
                  <a:lnTo>
                    <a:pt x="597448" y="436094"/>
                  </a:lnTo>
                  <a:lnTo>
                    <a:pt x="576794" y="389774"/>
                  </a:lnTo>
                  <a:lnTo>
                    <a:pt x="558448" y="342718"/>
                  </a:lnTo>
                  <a:lnTo>
                    <a:pt x="542406" y="295012"/>
                  </a:lnTo>
                  <a:lnTo>
                    <a:pt x="528668" y="246744"/>
                  </a:lnTo>
                  <a:lnTo>
                    <a:pt x="517231" y="197999"/>
                  </a:lnTo>
                  <a:lnTo>
                    <a:pt x="508094" y="148865"/>
                  </a:lnTo>
                  <a:lnTo>
                    <a:pt x="501253" y="99429"/>
                  </a:lnTo>
                  <a:lnTo>
                    <a:pt x="496707" y="49779"/>
                  </a:lnTo>
                  <a:lnTo>
                    <a:pt x="494453" y="0"/>
                  </a:lnTo>
                  <a:close/>
                </a:path>
              </a:pathLst>
            </a:custGeom>
            <a:solidFill>
              <a:srgbClr val="D3DB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700" y="2952750"/>
              <a:ext cx="1638300" cy="8191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51292" y="2078862"/>
              <a:ext cx="1103630" cy="1682750"/>
            </a:xfrm>
            <a:custGeom>
              <a:avLst/>
              <a:gdLst/>
              <a:ahLst/>
              <a:cxnLst/>
              <a:rect l="l" t="t" r="r" b="b"/>
              <a:pathLst>
                <a:path w="1103630" h="1682750">
                  <a:moveTo>
                    <a:pt x="278650" y="0"/>
                  </a:moveTo>
                  <a:lnTo>
                    <a:pt x="212191" y="2451"/>
                  </a:lnTo>
                  <a:lnTo>
                    <a:pt x="146304" y="11671"/>
                  </a:lnTo>
                  <a:lnTo>
                    <a:pt x="108750" y="20015"/>
                  </a:lnTo>
                  <a:lnTo>
                    <a:pt x="71780" y="30530"/>
                  </a:lnTo>
                  <a:lnTo>
                    <a:pt x="35496" y="43205"/>
                  </a:lnTo>
                  <a:lnTo>
                    <a:pt x="0" y="58039"/>
                  </a:lnTo>
                  <a:lnTo>
                    <a:pt x="278650" y="0"/>
                  </a:lnTo>
                  <a:close/>
                </a:path>
                <a:path w="1103630" h="1682750">
                  <a:moveTo>
                    <a:pt x="1103261" y="887603"/>
                  </a:moveTo>
                  <a:lnTo>
                    <a:pt x="847864" y="887603"/>
                  </a:lnTo>
                  <a:lnTo>
                    <a:pt x="844969" y="933297"/>
                  </a:lnTo>
                  <a:lnTo>
                    <a:pt x="838352" y="978649"/>
                  </a:lnTo>
                  <a:lnTo>
                    <a:pt x="827963" y="1023429"/>
                  </a:lnTo>
                  <a:lnTo>
                    <a:pt x="813841" y="1067384"/>
                  </a:lnTo>
                  <a:lnTo>
                    <a:pt x="795934" y="1110259"/>
                  </a:lnTo>
                  <a:lnTo>
                    <a:pt x="774268" y="1151801"/>
                  </a:lnTo>
                  <a:lnTo>
                    <a:pt x="748817" y="1191755"/>
                  </a:lnTo>
                  <a:lnTo>
                    <a:pt x="719594" y="1229893"/>
                  </a:lnTo>
                  <a:lnTo>
                    <a:pt x="686562" y="1265936"/>
                  </a:lnTo>
                  <a:lnTo>
                    <a:pt x="645960" y="1302753"/>
                  </a:lnTo>
                  <a:lnTo>
                    <a:pt x="602754" y="1334770"/>
                  </a:lnTo>
                  <a:lnTo>
                    <a:pt x="557314" y="1362036"/>
                  </a:lnTo>
                  <a:lnTo>
                    <a:pt x="509993" y="1384541"/>
                  </a:lnTo>
                  <a:lnTo>
                    <a:pt x="461162" y="1402308"/>
                  </a:lnTo>
                  <a:lnTo>
                    <a:pt x="411162" y="1415338"/>
                  </a:lnTo>
                  <a:lnTo>
                    <a:pt x="360362" y="1423644"/>
                  </a:lnTo>
                  <a:lnTo>
                    <a:pt x="309130" y="1427238"/>
                  </a:lnTo>
                  <a:lnTo>
                    <a:pt x="309130" y="1682623"/>
                  </a:lnTo>
                  <a:lnTo>
                    <a:pt x="355777" y="1680527"/>
                  </a:lnTo>
                  <a:lnTo>
                    <a:pt x="402272" y="1675765"/>
                  </a:lnTo>
                  <a:lnTo>
                    <a:pt x="448475" y="1668335"/>
                  </a:lnTo>
                  <a:lnTo>
                    <a:pt x="494271" y="1658239"/>
                  </a:lnTo>
                  <a:lnTo>
                    <a:pt x="539546" y="1645462"/>
                  </a:lnTo>
                  <a:lnTo>
                    <a:pt x="584149" y="1630006"/>
                  </a:lnTo>
                  <a:lnTo>
                    <a:pt x="627964" y="1611871"/>
                  </a:lnTo>
                  <a:lnTo>
                    <a:pt x="670864" y="1591056"/>
                  </a:lnTo>
                  <a:lnTo>
                    <a:pt x="712736" y="1567561"/>
                  </a:lnTo>
                  <a:lnTo>
                    <a:pt x="753427" y="1541373"/>
                  </a:lnTo>
                  <a:lnTo>
                    <a:pt x="792848" y="1512493"/>
                  </a:lnTo>
                  <a:lnTo>
                    <a:pt x="830834" y="1480934"/>
                  </a:lnTo>
                  <a:lnTo>
                    <a:pt x="867295" y="1446669"/>
                  </a:lnTo>
                  <a:lnTo>
                    <a:pt x="901598" y="1410157"/>
                  </a:lnTo>
                  <a:lnTo>
                    <a:pt x="933221" y="1372095"/>
                  </a:lnTo>
                  <a:lnTo>
                    <a:pt x="962126" y="1332623"/>
                  </a:lnTo>
                  <a:lnTo>
                    <a:pt x="988339" y="1291844"/>
                  </a:lnTo>
                  <a:lnTo>
                    <a:pt x="1011859" y="1249908"/>
                  </a:lnTo>
                  <a:lnTo>
                    <a:pt x="1032687" y="1206931"/>
                  </a:lnTo>
                  <a:lnTo>
                    <a:pt x="1050823" y="1163040"/>
                  </a:lnTo>
                  <a:lnTo>
                    <a:pt x="1066266" y="1118362"/>
                  </a:lnTo>
                  <a:lnTo>
                    <a:pt x="1079030" y="1073023"/>
                  </a:lnTo>
                  <a:lnTo>
                    <a:pt x="1089101" y="1027150"/>
                  </a:lnTo>
                  <a:lnTo>
                    <a:pt x="1096505" y="980871"/>
                  </a:lnTo>
                  <a:lnTo>
                    <a:pt x="1101217" y="934313"/>
                  </a:lnTo>
                  <a:lnTo>
                    <a:pt x="1103261" y="887603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51300" y="1463680"/>
              <a:ext cx="281940" cy="673735"/>
            </a:xfrm>
            <a:custGeom>
              <a:avLst/>
              <a:gdLst/>
              <a:ahLst/>
              <a:cxnLst/>
              <a:rect l="l" t="t" r="r" b="b"/>
              <a:pathLst>
                <a:path w="281939" h="673735">
                  <a:moveTo>
                    <a:pt x="0" y="673217"/>
                  </a:moveTo>
                  <a:lnTo>
                    <a:pt x="35491" y="658387"/>
                  </a:lnTo>
                  <a:lnTo>
                    <a:pt x="71776" y="645709"/>
                  </a:lnTo>
                  <a:lnTo>
                    <a:pt x="108750" y="635194"/>
                  </a:lnTo>
                  <a:lnTo>
                    <a:pt x="146303" y="626851"/>
                  </a:lnTo>
                  <a:lnTo>
                    <a:pt x="212187" y="617631"/>
                  </a:lnTo>
                  <a:lnTo>
                    <a:pt x="245390" y="615553"/>
                  </a:lnTo>
                  <a:lnTo>
                    <a:pt x="278642" y="615177"/>
                  </a:lnTo>
                </a:path>
                <a:path w="281939" h="673735">
                  <a:moveTo>
                    <a:pt x="281821" y="623559"/>
                  </a:moveTo>
                  <a:lnTo>
                    <a:pt x="281821" y="0"/>
                  </a:lnTo>
                </a:path>
              </a:pathLst>
            </a:custGeom>
            <a:ln w="25399">
              <a:solidFill>
                <a:srgbClr val="F07F0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864101" y="2078857"/>
              <a:ext cx="278765" cy="58419"/>
            </a:xfrm>
            <a:custGeom>
              <a:avLst/>
              <a:gdLst/>
              <a:ahLst/>
              <a:cxnLst/>
              <a:rect l="l" t="t" r="r" b="b"/>
              <a:pathLst>
                <a:path w="278764" h="58419">
                  <a:moveTo>
                    <a:pt x="0" y="0"/>
                  </a:moveTo>
                  <a:lnTo>
                    <a:pt x="278642" y="58040"/>
                  </a:lnTo>
                  <a:lnTo>
                    <a:pt x="243157" y="43209"/>
                  </a:lnTo>
                  <a:lnTo>
                    <a:pt x="206874" y="30531"/>
                  </a:lnTo>
                  <a:lnTo>
                    <a:pt x="169898" y="20016"/>
                  </a:lnTo>
                  <a:lnTo>
                    <a:pt x="132338" y="11673"/>
                  </a:lnTo>
                  <a:lnTo>
                    <a:pt x="66454" y="2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7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860935" y="1732026"/>
              <a:ext cx="281940" cy="405130"/>
            </a:xfrm>
            <a:custGeom>
              <a:avLst/>
              <a:gdLst/>
              <a:ahLst/>
              <a:cxnLst/>
              <a:rect l="l" t="t" r="r" b="b"/>
              <a:pathLst>
                <a:path w="281939" h="405130">
                  <a:moveTo>
                    <a:pt x="281808" y="404871"/>
                  </a:moveTo>
                  <a:lnTo>
                    <a:pt x="246324" y="390041"/>
                  </a:lnTo>
                  <a:lnTo>
                    <a:pt x="210041" y="377363"/>
                  </a:lnTo>
                  <a:lnTo>
                    <a:pt x="173065" y="366848"/>
                  </a:lnTo>
                  <a:lnTo>
                    <a:pt x="135504" y="358505"/>
                  </a:lnTo>
                  <a:lnTo>
                    <a:pt x="69621" y="349285"/>
                  </a:lnTo>
                  <a:lnTo>
                    <a:pt x="36418" y="347207"/>
                  </a:lnTo>
                  <a:lnTo>
                    <a:pt x="3166" y="346831"/>
                  </a:lnTo>
                </a:path>
                <a:path w="281939" h="405130">
                  <a:moveTo>
                    <a:pt x="0" y="355213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07F0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3999" y="2619375"/>
              <a:ext cx="1181100" cy="11811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70838" y="247777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0"/>
                  </a:moveTo>
                  <a:lnTo>
                    <a:pt x="427537" y="2458"/>
                  </a:lnTo>
                  <a:lnTo>
                    <a:pt x="380236" y="9675"/>
                  </a:lnTo>
                  <a:lnTo>
                    <a:pt x="334585" y="21411"/>
                  </a:lnTo>
                  <a:lnTo>
                    <a:pt x="290823" y="37426"/>
                  </a:lnTo>
                  <a:lnTo>
                    <a:pt x="249190" y="57481"/>
                  </a:lnTo>
                  <a:lnTo>
                    <a:pt x="209923" y="81337"/>
                  </a:lnTo>
                  <a:lnTo>
                    <a:pt x="173263" y="108753"/>
                  </a:lnTo>
                  <a:lnTo>
                    <a:pt x="139447" y="139492"/>
                  </a:lnTo>
                  <a:lnTo>
                    <a:pt x="108715" y="173312"/>
                  </a:lnTo>
                  <a:lnTo>
                    <a:pt x="81305" y="209976"/>
                  </a:lnTo>
                  <a:lnTo>
                    <a:pt x="57457" y="249242"/>
                  </a:lnTo>
                  <a:lnTo>
                    <a:pt x="37410" y="290873"/>
                  </a:lnTo>
                  <a:lnTo>
                    <a:pt x="21401" y="334629"/>
                  </a:lnTo>
                  <a:lnTo>
                    <a:pt x="9671" y="380270"/>
                  </a:lnTo>
                  <a:lnTo>
                    <a:pt x="2457" y="427556"/>
                  </a:lnTo>
                  <a:lnTo>
                    <a:pt x="0" y="476249"/>
                  </a:lnTo>
                  <a:lnTo>
                    <a:pt x="2457" y="524941"/>
                  </a:lnTo>
                  <a:lnTo>
                    <a:pt x="9671" y="572226"/>
                  </a:lnTo>
                  <a:lnTo>
                    <a:pt x="21401" y="617865"/>
                  </a:lnTo>
                  <a:lnTo>
                    <a:pt x="37410" y="661620"/>
                  </a:lnTo>
                  <a:lnTo>
                    <a:pt x="57457" y="703251"/>
                  </a:lnTo>
                  <a:lnTo>
                    <a:pt x="81305" y="742518"/>
                  </a:lnTo>
                  <a:lnTo>
                    <a:pt x="108715" y="779182"/>
                  </a:lnTo>
                  <a:lnTo>
                    <a:pt x="139447" y="813003"/>
                  </a:lnTo>
                  <a:lnTo>
                    <a:pt x="173263" y="843742"/>
                  </a:lnTo>
                  <a:lnTo>
                    <a:pt x="209923" y="871159"/>
                  </a:lnTo>
                  <a:lnTo>
                    <a:pt x="249190" y="895015"/>
                  </a:lnTo>
                  <a:lnTo>
                    <a:pt x="290823" y="915071"/>
                  </a:lnTo>
                  <a:lnTo>
                    <a:pt x="334585" y="931087"/>
                  </a:lnTo>
                  <a:lnTo>
                    <a:pt x="380236" y="942823"/>
                  </a:lnTo>
                  <a:lnTo>
                    <a:pt x="427537" y="950040"/>
                  </a:lnTo>
                  <a:lnTo>
                    <a:pt x="476249" y="952499"/>
                  </a:lnTo>
                  <a:lnTo>
                    <a:pt x="524943" y="950040"/>
                  </a:lnTo>
                  <a:lnTo>
                    <a:pt x="572229" y="942823"/>
                  </a:lnTo>
                  <a:lnTo>
                    <a:pt x="617870" y="931087"/>
                  </a:lnTo>
                  <a:lnTo>
                    <a:pt x="661626" y="915071"/>
                  </a:lnTo>
                  <a:lnTo>
                    <a:pt x="703256" y="895015"/>
                  </a:lnTo>
                  <a:lnTo>
                    <a:pt x="742523" y="871159"/>
                  </a:lnTo>
                  <a:lnTo>
                    <a:pt x="779187" y="843742"/>
                  </a:lnTo>
                  <a:lnTo>
                    <a:pt x="813007" y="813003"/>
                  </a:lnTo>
                  <a:lnTo>
                    <a:pt x="843746" y="779182"/>
                  </a:lnTo>
                  <a:lnTo>
                    <a:pt x="871162" y="742518"/>
                  </a:lnTo>
                  <a:lnTo>
                    <a:pt x="895018" y="703251"/>
                  </a:lnTo>
                  <a:lnTo>
                    <a:pt x="915073" y="661620"/>
                  </a:lnTo>
                  <a:lnTo>
                    <a:pt x="931088" y="617865"/>
                  </a:lnTo>
                  <a:lnTo>
                    <a:pt x="942824" y="572226"/>
                  </a:lnTo>
                  <a:lnTo>
                    <a:pt x="950041" y="524941"/>
                  </a:lnTo>
                  <a:lnTo>
                    <a:pt x="952499" y="476249"/>
                  </a:lnTo>
                  <a:lnTo>
                    <a:pt x="950041" y="427556"/>
                  </a:lnTo>
                  <a:lnTo>
                    <a:pt x="942824" y="380270"/>
                  </a:lnTo>
                  <a:lnTo>
                    <a:pt x="931088" y="334629"/>
                  </a:lnTo>
                  <a:lnTo>
                    <a:pt x="915073" y="290873"/>
                  </a:lnTo>
                  <a:lnTo>
                    <a:pt x="895018" y="249242"/>
                  </a:lnTo>
                  <a:lnTo>
                    <a:pt x="871162" y="209976"/>
                  </a:lnTo>
                  <a:lnTo>
                    <a:pt x="843746" y="173312"/>
                  </a:lnTo>
                  <a:lnTo>
                    <a:pt x="813007" y="139492"/>
                  </a:lnTo>
                  <a:lnTo>
                    <a:pt x="779187" y="108753"/>
                  </a:lnTo>
                  <a:lnTo>
                    <a:pt x="742523" y="81337"/>
                  </a:lnTo>
                  <a:lnTo>
                    <a:pt x="703256" y="57481"/>
                  </a:lnTo>
                  <a:lnTo>
                    <a:pt x="661626" y="37426"/>
                  </a:lnTo>
                  <a:lnTo>
                    <a:pt x="617870" y="21411"/>
                  </a:lnTo>
                  <a:lnTo>
                    <a:pt x="572229" y="9675"/>
                  </a:lnTo>
                  <a:lnTo>
                    <a:pt x="524943" y="2458"/>
                  </a:lnTo>
                  <a:lnTo>
                    <a:pt x="476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63183" y="3785865"/>
              <a:ext cx="591820" cy="673735"/>
            </a:xfrm>
            <a:custGeom>
              <a:avLst/>
              <a:gdLst/>
              <a:ahLst/>
              <a:cxnLst/>
              <a:rect l="l" t="t" r="r" b="b"/>
              <a:pathLst>
                <a:path w="591820" h="673735">
                  <a:moveTo>
                    <a:pt x="0" y="0"/>
                  </a:moveTo>
                  <a:lnTo>
                    <a:pt x="35463" y="14782"/>
                  </a:lnTo>
                  <a:lnTo>
                    <a:pt x="71708" y="27467"/>
                  </a:lnTo>
                  <a:lnTo>
                    <a:pt x="108643" y="38010"/>
                  </a:lnTo>
                  <a:lnTo>
                    <a:pt x="146182" y="46363"/>
                  </a:lnTo>
                  <a:lnTo>
                    <a:pt x="212056" y="55521"/>
                  </a:lnTo>
                  <a:lnTo>
                    <a:pt x="245263" y="57557"/>
                  </a:lnTo>
                  <a:lnTo>
                    <a:pt x="278526" y="57911"/>
                  </a:lnTo>
                </a:path>
                <a:path w="591820" h="673735">
                  <a:moveTo>
                    <a:pt x="281696" y="49661"/>
                  </a:moveTo>
                  <a:lnTo>
                    <a:pt x="281696" y="673156"/>
                  </a:lnTo>
                </a:path>
                <a:path w="591820" h="673735">
                  <a:moveTo>
                    <a:pt x="591311" y="0"/>
                  </a:moveTo>
                  <a:lnTo>
                    <a:pt x="555830" y="14782"/>
                  </a:lnTo>
                  <a:lnTo>
                    <a:pt x="519558" y="27467"/>
                  </a:lnTo>
                  <a:lnTo>
                    <a:pt x="482616" y="38010"/>
                  </a:lnTo>
                  <a:lnTo>
                    <a:pt x="445129" y="46363"/>
                  </a:lnTo>
                  <a:lnTo>
                    <a:pt x="379194" y="55521"/>
                  </a:lnTo>
                  <a:lnTo>
                    <a:pt x="345980" y="57557"/>
                  </a:lnTo>
                  <a:lnTo>
                    <a:pt x="312663" y="57911"/>
                  </a:lnTo>
                </a:path>
                <a:path w="591820" h="673735">
                  <a:moveTo>
                    <a:pt x="309493" y="49661"/>
                  </a:moveTo>
                  <a:lnTo>
                    <a:pt x="309493" y="404835"/>
                  </a:lnTo>
                </a:path>
              </a:pathLst>
            </a:custGeom>
            <a:ln w="25399">
              <a:solidFill>
                <a:srgbClr val="7F52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7000" y="2952750"/>
              <a:ext cx="819150" cy="8191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4909" y="2952750"/>
              <a:ext cx="819150" cy="8191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2850" y="2952750"/>
              <a:ext cx="819150" cy="8191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90774" y="2952750"/>
              <a:ext cx="819150" cy="81915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86942" y="907983"/>
            <a:ext cx="1501140" cy="43815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75920" marR="30480" indent="-338455">
              <a:lnSpc>
                <a:spcPct val="80200"/>
              </a:lnSpc>
              <a:spcBef>
                <a:spcPts val="600"/>
              </a:spcBef>
            </a:pPr>
            <a:r>
              <a:rPr dirty="0" baseline="-26455" sz="3150" spc="-7">
                <a:solidFill>
                  <a:srgbClr val="F07F09"/>
                </a:solidFill>
                <a:latin typeface="Impact"/>
                <a:cs typeface="Impact"/>
              </a:rPr>
              <a:t>0</a:t>
            </a:r>
            <a:r>
              <a:rPr dirty="0" baseline="-26455" sz="3150">
                <a:solidFill>
                  <a:srgbClr val="F07F09"/>
                </a:solidFill>
                <a:latin typeface="Impact"/>
                <a:cs typeface="Impact"/>
              </a:rPr>
              <a:t>1</a:t>
            </a:r>
            <a:r>
              <a:rPr dirty="0" baseline="-26455" sz="3150" spc="315">
                <a:solidFill>
                  <a:srgbClr val="F07F09"/>
                </a:solidFill>
                <a:latin typeface="Times New Roman"/>
                <a:cs typeface="Times New Roman"/>
              </a:rPr>
              <a:t> 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br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-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und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-1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15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g </a:t>
            </a:r>
            <a:r>
              <a:rPr dirty="0" sz="8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-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-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30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ho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3942" y="3850642"/>
            <a:ext cx="1786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45" b="1">
                <a:solidFill>
                  <a:srgbClr val="E45969"/>
                </a:solidFill>
                <a:latin typeface="Arial"/>
                <a:cs typeface="Arial"/>
              </a:rPr>
              <a:t>W</a:t>
            </a:r>
            <a:r>
              <a:rPr dirty="0" sz="1400" spc="45" b="1">
                <a:solidFill>
                  <a:srgbClr val="E45969"/>
                </a:solidFill>
                <a:latin typeface="Arial"/>
                <a:cs typeface="Arial"/>
              </a:rPr>
              <a:t>e</a:t>
            </a:r>
            <a:r>
              <a:rPr dirty="0" sz="1400" spc="40" b="1">
                <a:solidFill>
                  <a:srgbClr val="E45969"/>
                </a:solidFill>
                <a:latin typeface="Arial"/>
                <a:cs typeface="Arial"/>
              </a:rPr>
              <a:t>b</a:t>
            </a:r>
            <a:r>
              <a:rPr dirty="0" sz="1400" spc="45" b="1">
                <a:solidFill>
                  <a:srgbClr val="E45969"/>
                </a:solidFill>
                <a:latin typeface="Arial"/>
                <a:cs typeface="Arial"/>
              </a:rPr>
              <a:t>sc</a:t>
            </a:r>
            <a:r>
              <a:rPr dirty="0" sz="1400" spc="55" b="1">
                <a:solidFill>
                  <a:srgbClr val="E45969"/>
                </a:solidFill>
                <a:latin typeface="Arial"/>
                <a:cs typeface="Arial"/>
              </a:rPr>
              <a:t>r</a:t>
            </a:r>
            <a:r>
              <a:rPr dirty="0" sz="1400" spc="-30" b="1">
                <a:solidFill>
                  <a:srgbClr val="E45969"/>
                </a:solidFill>
                <a:latin typeface="Arial"/>
                <a:cs typeface="Arial"/>
              </a:rPr>
              <a:t>a</a:t>
            </a:r>
            <a:r>
              <a:rPr dirty="0" sz="1400" spc="40" b="1">
                <a:solidFill>
                  <a:srgbClr val="E45969"/>
                </a:solidFill>
                <a:latin typeface="Arial"/>
                <a:cs typeface="Arial"/>
              </a:rPr>
              <a:t>p</a:t>
            </a:r>
            <a:r>
              <a:rPr dirty="0" sz="1400" spc="-20" b="1">
                <a:solidFill>
                  <a:srgbClr val="E45969"/>
                </a:solidFill>
                <a:latin typeface="Arial"/>
                <a:cs typeface="Arial"/>
              </a:rPr>
              <a:t>i</a:t>
            </a:r>
            <a:r>
              <a:rPr dirty="0" sz="1400" spc="-30" b="1">
                <a:solidFill>
                  <a:srgbClr val="E45969"/>
                </a:solidFill>
                <a:latin typeface="Arial"/>
                <a:cs typeface="Arial"/>
              </a:rPr>
              <a:t>n</a:t>
            </a:r>
            <a:r>
              <a:rPr dirty="0" sz="1400" spc="15" b="1">
                <a:solidFill>
                  <a:srgbClr val="E45969"/>
                </a:solidFill>
                <a:latin typeface="Arial"/>
                <a:cs typeface="Arial"/>
              </a:rPr>
              <a:t>g</a:t>
            </a:r>
            <a:r>
              <a:rPr dirty="0" sz="1400" spc="-30">
                <a:solidFill>
                  <a:srgbClr val="E45969"/>
                </a:solidFill>
                <a:latin typeface="Times New Roman"/>
                <a:cs typeface="Times New Roman"/>
              </a:rPr>
              <a:t> </a:t>
            </a:r>
            <a:r>
              <a:rPr dirty="0" sz="1400" spc="30" b="1">
                <a:solidFill>
                  <a:srgbClr val="E45969"/>
                </a:solidFill>
                <a:latin typeface="Arial"/>
                <a:cs typeface="Arial"/>
              </a:rPr>
              <a:t>B</a:t>
            </a:r>
            <a:r>
              <a:rPr dirty="0" sz="1400" spc="-30" b="1">
                <a:solidFill>
                  <a:srgbClr val="E45969"/>
                </a:solidFill>
                <a:latin typeface="Arial"/>
                <a:cs typeface="Arial"/>
              </a:rPr>
              <a:t>a</a:t>
            </a:r>
            <a:r>
              <a:rPr dirty="0" sz="1400" spc="45" b="1">
                <a:solidFill>
                  <a:srgbClr val="E45969"/>
                </a:solidFill>
                <a:latin typeface="Arial"/>
                <a:cs typeface="Arial"/>
              </a:rPr>
              <a:t>s</a:t>
            </a:r>
            <a:r>
              <a:rPr dirty="0" sz="1400" spc="-20" b="1">
                <a:solidFill>
                  <a:srgbClr val="E45969"/>
                </a:solidFill>
                <a:latin typeface="Arial"/>
                <a:cs typeface="Arial"/>
              </a:rPr>
              <a:t>i</a:t>
            </a:r>
            <a:r>
              <a:rPr dirty="0" sz="1400" spc="-30" b="1">
                <a:solidFill>
                  <a:srgbClr val="E45969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E45969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91081" y="4241160"/>
            <a:ext cx="30226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solidFill>
                  <a:srgbClr val="E35A69"/>
                </a:solidFill>
                <a:latin typeface="Impact"/>
                <a:cs typeface="Impact"/>
              </a:rPr>
              <a:t>02</a:t>
            </a:r>
            <a:endParaRPr sz="2100">
              <a:latin typeface="Impact"/>
              <a:cs typeface="Impac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587627" y="2628900"/>
            <a:ext cx="5972175" cy="914400"/>
            <a:chOff x="1587627" y="2628900"/>
            <a:chExt cx="5972175" cy="914400"/>
          </a:xfrm>
        </p:grpSpPr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3888" y="2691636"/>
              <a:ext cx="556817" cy="5864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69364" y="2719108"/>
              <a:ext cx="496531" cy="5305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7627" y="2696961"/>
              <a:ext cx="514234" cy="5142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7990" y="2628900"/>
              <a:ext cx="866775" cy="8667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0918" y="2630399"/>
              <a:ext cx="548792" cy="54879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67309" y="2628900"/>
              <a:ext cx="914400" cy="9144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26730" y="2630488"/>
              <a:ext cx="589090" cy="58909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3271268" y="4315463"/>
            <a:ext cx="1459865" cy="275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ou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1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-6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1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,</a:t>
            </a:r>
            <a:r>
              <a:rPr dirty="0" sz="8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-6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-1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,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4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-3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-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12773" y="1815779"/>
            <a:ext cx="14490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 b="1">
                <a:solidFill>
                  <a:srgbClr val="F07F09"/>
                </a:solidFill>
                <a:latin typeface="Arial"/>
                <a:cs typeface="Arial"/>
              </a:rPr>
              <a:t>P</a:t>
            </a:r>
            <a:r>
              <a:rPr dirty="0" sz="1400" spc="40" b="1">
                <a:solidFill>
                  <a:srgbClr val="F07F09"/>
                </a:solidFill>
                <a:latin typeface="Arial"/>
                <a:cs typeface="Arial"/>
              </a:rPr>
              <a:t>y</a:t>
            </a:r>
            <a:r>
              <a:rPr dirty="0" sz="1400" spc="-25" b="1">
                <a:solidFill>
                  <a:srgbClr val="F07F09"/>
                </a:solidFill>
                <a:latin typeface="Arial"/>
                <a:cs typeface="Arial"/>
              </a:rPr>
              <a:t>t</a:t>
            </a:r>
            <a:r>
              <a:rPr dirty="0" sz="1400" spc="40" b="1">
                <a:solidFill>
                  <a:srgbClr val="F07F09"/>
                </a:solidFill>
                <a:latin typeface="Arial"/>
                <a:cs typeface="Arial"/>
              </a:rPr>
              <a:t>ho</a:t>
            </a:r>
            <a:r>
              <a:rPr dirty="0" sz="1400" spc="15" b="1">
                <a:solidFill>
                  <a:srgbClr val="F07F09"/>
                </a:solidFill>
                <a:latin typeface="Arial"/>
                <a:cs typeface="Arial"/>
              </a:rPr>
              <a:t>n</a:t>
            </a:r>
            <a:r>
              <a:rPr dirty="0" sz="1400" spc="-100">
                <a:solidFill>
                  <a:srgbClr val="F07F09"/>
                </a:solidFill>
                <a:latin typeface="Times New Roman"/>
                <a:cs typeface="Times New Roman"/>
              </a:rPr>
              <a:t> </a:t>
            </a:r>
            <a:r>
              <a:rPr dirty="0" sz="1400" spc="40" b="1">
                <a:solidFill>
                  <a:srgbClr val="F07F09"/>
                </a:solidFill>
                <a:latin typeface="Arial"/>
                <a:cs typeface="Arial"/>
              </a:rPr>
              <a:t>L</a:t>
            </a:r>
            <a:r>
              <a:rPr dirty="0" sz="1400" spc="-20" b="1">
                <a:solidFill>
                  <a:srgbClr val="F07F09"/>
                </a:solidFill>
                <a:latin typeface="Arial"/>
                <a:cs typeface="Arial"/>
              </a:rPr>
              <a:t>i</a:t>
            </a:r>
            <a:r>
              <a:rPr dirty="0" sz="1400" spc="40" b="1">
                <a:solidFill>
                  <a:srgbClr val="F07F09"/>
                </a:solidFill>
                <a:latin typeface="Arial"/>
                <a:cs typeface="Arial"/>
              </a:rPr>
              <a:t>b</a:t>
            </a:r>
            <a:r>
              <a:rPr dirty="0" sz="1400" spc="50" b="1">
                <a:solidFill>
                  <a:srgbClr val="F07F09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F07F09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F07F09"/>
                </a:solidFill>
                <a:latin typeface="Arial"/>
                <a:cs typeface="Arial"/>
              </a:rPr>
              <a:t>r</a:t>
            </a:r>
            <a:r>
              <a:rPr dirty="0" sz="1400" spc="-20" b="1">
                <a:solidFill>
                  <a:srgbClr val="F07F09"/>
                </a:solidFill>
                <a:latin typeface="Arial"/>
                <a:cs typeface="Arial"/>
              </a:rPr>
              <a:t>i</a:t>
            </a:r>
            <a:r>
              <a:rPr dirty="0" sz="1400" spc="-30" b="1">
                <a:solidFill>
                  <a:srgbClr val="F07F09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F07F09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27604" y="1035427"/>
            <a:ext cx="31051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solidFill>
                  <a:srgbClr val="006FC0"/>
                </a:solidFill>
                <a:latin typeface="Impact"/>
                <a:cs typeface="Impact"/>
              </a:rPr>
              <a:t>03</a:t>
            </a:r>
            <a:endParaRPr sz="2100">
              <a:latin typeface="Impact"/>
              <a:cs typeface="Impac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99587" y="1048953"/>
            <a:ext cx="1256030" cy="276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110"/>
              </a:spcBef>
            </a:pP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Learn</a:t>
            </a:r>
            <a:r>
              <a:rPr dirty="0" sz="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Calibri"/>
                <a:cs typeface="Calibri"/>
              </a:rPr>
              <a:t>implement</a:t>
            </a:r>
            <a:r>
              <a:rPr dirty="0" sz="800" spc="-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Calibri"/>
                <a:cs typeface="Calibri"/>
              </a:rPr>
              <a:t>various </a:t>
            </a:r>
            <a:r>
              <a:rPr dirty="0" sz="800" spc="-1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800" spc="-5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77643" y="3855084"/>
            <a:ext cx="11664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40" b="1">
                <a:solidFill>
                  <a:srgbClr val="1B577B"/>
                </a:solidFill>
                <a:latin typeface="Arial"/>
                <a:cs typeface="Arial"/>
              </a:rPr>
              <a:t>H</a:t>
            </a:r>
            <a:r>
              <a:rPr dirty="0" sz="1400" spc="114" b="1">
                <a:solidFill>
                  <a:srgbClr val="1B577B"/>
                </a:solidFill>
                <a:latin typeface="Arial"/>
                <a:cs typeface="Arial"/>
              </a:rPr>
              <a:t>T</a:t>
            </a:r>
            <a:r>
              <a:rPr dirty="0" sz="1400" spc="105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1400" spc="15" b="1">
                <a:solidFill>
                  <a:srgbClr val="1B577B"/>
                </a:solidFill>
                <a:latin typeface="Arial"/>
                <a:cs typeface="Arial"/>
              </a:rPr>
              <a:t>L</a:t>
            </a:r>
            <a:r>
              <a:rPr dirty="0" sz="1400" spc="-17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1400" spc="30" b="1">
                <a:solidFill>
                  <a:srgbClr val="1B577B"/>
                </a:solidFill>
                <a:latin typeface="Arial"/>
                <a:cs typeface="Arial"/>
              </a:rPr>
              <a:t>B</a:t>
            </a:r>
            <a:r>
              <a:rPr dirty="0" sz="1400" spc="45" b="1">
                <a:solidFill>
                  <a:srgbClr val="1B577B"/>
                </a:solidFill>
                <a:latin typeface="Arial"/>
                <a:cs typeface="Arial"/>
              </a:rPr>
              <a:t>as</a:t>
            </a:r>
            <a:r>
              <a:rPr dirty="0" sz="1400" spc="-20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1400" spc="45" b="1">
                <a:solidFill>
                  <a:srgbClr val="1B577B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1B577B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34029" y="4217669"/>
            <a:ext cx="30162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solidFill>
                  <a:srgbClr val="6F2F9F"/>
                </a:solidFill>
                <a:latin typeface="Impact"/>
                <a:cs typeface="Impact"/>
              </a:rPr>
              <a:t>04</a:t>
            </a:r>
            <a:endParaRPr sz="2100">
              <a:latin typeface="Impact"/>
              <a:cs typeface="Impac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33386" y="1793554"/>
            <a:ext cx="11322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40" b="1">
                <a:solidFill>
                  <a:srgbClr val="6F2F9F"/>
                </a:solidFill>
                <a:latin typeface="Arial"/>
                <a:cs typeface="Arial"/>
              </a:rPr>
              <a:t>F</a:t>
            </a:r>
            <a:r>
              <a:rPr dirty="0" sz="1400" spc="-20" b="1">
                <a:solidFill>
                  <a:srgbClr val="6F2F9F"/>
                </a:solidFill>
                <a:latin typeface="Arial"/>
                <a:cs typeface="Arial"/>
              </a:rPr>
              <a:t>l</a:t>
            </a:r>
            <a:r>
              <a:rPr dirty="0" sz="1400" spc="40" b="1">
                <a:solidFill>
                  <a:srgbClr val="6F2F9F"/>
                </a:solidFill>
                <a:latin typeface="Arial"/>
                <a:cs typeface="Arial"/>
              </a:rPr>
              <a:t>o</a:t>
            </a:r>
            <a:r>
              <a:rPr dirty="0" sz="1400" spc="20" b="1">
                <a:solidFill>
                  <a:srgbClr val="6F2F9F"/>
                </a:solidFill>
                <a:latin typeface="Arial"/>
                <a:cs typeface="Arial"/>
              </a:rPr>
              <a:t>w</a:t>
            </a:r>
            <a:r>
              <a:rPr dirty="0" sz="1400" spc="-11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1400" spc="30" b="1">
                <a:solidFill>
                  <a:srgbClr val="6F2F9F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6F2F9F"/>
                </a:solidFill>
                <a:latin typeface="Arial"/>
                <a:cs typeface="Arial"/>
              </a:rPr>
              <a:t>on</a:t>
            </a:r>
            <a:r>
              <a:rPr dirty="0" sz="1400" spc="-25" b="1">
                <a:solidFill>
                  <a:srgbClr val="6F2F9F"/>
                </a:solidFill>
                <a:latin typeface="Arial"/>
                <a:cs typeface="Arial"/>
              </a:rPr>
              <a:t>t</a:t>
            </a:r>
            <a:r>
              <a:rPr dirty="0" sz="1400" spc="50" b="1">
                <a:solidFill>
                  <a:srgbClr val="6F2F9F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6F2F9F"/>
                </a:solidFill>
                <a:latin typeface="Arial"/>
                <a:cs typeface="Arial"/>
              </a:rPr>
              <a:t>o</a:t>
            </a:r>
            <a:r>
              <a:rPr dirty="0" sz="1400" spc="5" b="1">
                <a:solidFill>
                  <a:srgbClr val="6F2F9F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172966" y="1033395"/>
            <a:ext cx="31178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solidFill>
                  <a:srgbClr val="6B9E24"/>
                </a:solidFill>
                <a:latin typeface="Impact"/>
                <a:cs typeface="Impact"/>
              </a:rPr>
              <a:t>05</a:t>
            </a:r>
            <a:endParaRPr sz="2100">
              <a:latin typeface="Impact"/>
              <a:cs typeface="Impac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050538" y="3769981"/>
            <a:ext cx="1996439" cy="7766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874394" marR="5080" indent="-276860">
              <a:lnSpc>
                <a:spcPct val="102800"/>
              </a:lnSpc>
              <a:spcBef>
                <a:spcPts val="80"/>
              </a:spcBef>
            </a:pPr>
            <a:r>
              <a:rPr dirty="0" sz="1400" spc="30" b="1">
                <a:solidFill>
                  <a:srgbClr val="6B9E24"/>
                </a:solidFill>
                <a:latin typeface="Arial"/>
                <a:cs typeface="Arial"/>
              </a:rPr>
              <a:t>D</a:t>
            </a:r>
            <a:r>
              <a:rPr dirty="0" sz="1400" spc="40" b="1">
                <a:solidFill>
                  <a:srgbClr val="6B9E24"/>
                </a:solidFill>
                <a:latin typeface="Arial"/>
                <a:cs typeface="Arial"/>
              </a:rPr>
              <a:t>e</a:t>
            </a:r>
            <a:r>
              <a:rPr dirty="0" sz="1400" spc="20" b="1">
                <a:solidFill>
                  <a:srgbClr val="6B9E24"/>
                </a:solidFill>
                <a:latin typeface="Arial"/>
                <a:cs typeface="Arial"/>
              </a:rPr>
              <a:t>m</a:t>
            </a:r>
            <a:r>
              <a:rPr dirty="0" sz="1400" spc="40" b="1">
                <a:solidFill>
                  <a:srgbClr val="6B9E24"/>
                </a:solidFill>
                <a:latin typeface="Arial"/>
                <a:cs typeface="Arial"/>
              </a:rPr>
              <a:t>o</a:t>
            </a:r>
            <a:r>
              <a:rPr dirty="0" sz="1400" spc="5" b="1">
                <a:solidFill>
                  <a:srgbClr val="6B9E24"/>
                </a:solidFill>
                <a:latin typeface="Arial"/>
                <a:cs typeface="Arial"/>
              </a:rPr>
              <a:t>:</a:t>
            </a:r>
            <a:r>
              <a:rPr dirty="0" sz="1400" spc="-80">
                <a:solidFill>
                  <a:srgbClr val="6B9E24"/>
                </a:solidFill>
                <a:latin typeface="Times New Roman"/>
                <a:cs typeface="Times New Roman"/>
              </a:rPr>
              <a:t> </a:t>
            </a:r>
            <a:r>
              <a:rPr dirty="0" sz="1400" spc="35" b="1">
                <a:solidFill>
                  <a:srgbClr val="6B9E24"/>
                </a:solidFill>
                <a:latin typeface="Arial"/>
                <a:cs typeface="Arial"/>
              </a:rPr>
              <a:t>S</a:t>
            </a:r>
            <a:r>
              <a:rPr dirty="0" sz="1400" spc="40" b="1">
                <a:solidFill>
                  <a:srgbClr val="6B9E24"/>
                </a:solidFill>
                <a:latin typeface="Arial"/>
                <a:cs typeface="Arial"/>
              </a:rPr>
              <a:t>c</a:t>
            </a:r>
            <a:r>
              <a:rPr dirty="0" sz="1400" spc="50" b="1">
                <a:solidFill>
                  <a:srgbClr val="6B9E24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6B9E24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6B9E24"/>
                </a:solidFill>
                <a:latin typeface="Arial"/>
                <a:cs typeface="Arial"/>
              </a:rPr>
              <a:t>p</a:t>
            </a:r>
            <a:r>
              <a:rPr dirty="0" sz="1400" spc="-20" b="1">
                <a:solidFill>
                  <a:srgbClr val="6B9E24"/>
                </a:solidFill>
                <a:latin typeface="Arial"/>
                <a:cs typeface="Arial"/>
              </a:rPr>
              <a:t>i</a:t>
            </a:r>
            <a:r>
              <a:rPr dirty="0" sz="1400" spc="-35" b="1">
                <a:solidFill>
                  <a:srgbClr val="6B9E24"/>
                </a:solidFill>
                <a:latin typeface="Arial"/>
                <a:cs typeface="Arial"/>
              </a:rPr>
              <a:t>n</a:t>
            </a:r>
            <a:r>
              <a:rPr dirty="0" sz="1400" spc="10" b="1">
                <a:solidFill>
                  <a:srgbClr val="6B9E24"/>
                </a:solidFill>
                <a:latin typeface="Arial"/>
                <a:cs typeface="Arial"/>
              </a:rPr>
              <a:t>g </a:t>
            </a:r>
            <a:r>
              <a:rPr dirty="0" sz="1400" spc="5">
                <a:solidFill>
                  <a:srgbClr val="6B9E24"/>
                </a:solidFill>
                <a:latin typeface="Times New Roman"/>
                <a:cs typeface="Times New Roman"/>
              </a:rPr>
              <a:t> </a:t>
            </a:r>
            <a:r>
              <a:rPr dirty="0" sz="1400" spc="15" b="1">
                <a:solidFill>
                  <a:srgbClr val="6B9E24"/>
                </a:solidFill>
                <a:latin typeface="Arial"/>
                <a:cs typeface="Arial"/>
              </a:rPr>
              <a:t>a</a:t>
            </a:r>
            <a:r>
              <a:rPr dirty="0" sz="1400" spc="-75" b="1">
                <a:solidFill>
                  <a:srgbClr val="6B9E24"/>
                </a:solidFill>
                <a:latin typeface="Arial"/>
                <a:cs typeface="Arial"/>
              </a:rPr>
              <a:t> </a:t>
            </a:r>
            <a:r>
              <a:rPr dirty="0" sz="1400" spc="5" b="1">
                <a:solidFill>
                  <a:srgbClr val="6B9E24"/>
                </a:solidFill>
                <a:latin typeface="Arial"/>
                <a:cs typeface="Arial"/>
              </a:rPr>
              <a:t>Website</a:t>
            </a:r>
            <a:endParaRPr sz="1400">
              <a:latin typeface="Arial"/>
              <a:cs typeface="Arial"/>
            </a:endParaRPr>
          </a:p>
          <a:p>
            <a:pPr marL="12700" marR="974725">
              <a:lnSpc>
                <a:spcPct val="101800"/>
              </a:lnSpc>
              <a:spcBef>
                <a:spcPts val="515"/>
              </a:spcBef>
            </a:pP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U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nd</a:t>
            </a:r>
            <a:r>
              <a:rPr dirty="0" sz="800" spc="5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-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r>
              <a:rPr dirty="0" sz="8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f </a:t>
            </a:r>
            <a:r>
              <a:rPr dirty="0" sz="8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5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r>
              <a:rPr dirty="0" sz="800" spc="5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u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-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-6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-5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-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0" y="0"/>
            <a:ext cx="2600325" cy="1362075"/>
            <a:chOff x="0" y="0"/>
            <a:chExt cx="2600325" cy="1362075"/>
          </a:xfrm>
        </p:grpSpPr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1524"/>
              <a:ext cx="2476500" cy="120813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1524"/>
              <a:ext cx="2600325" cy="136053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0" y="0"/>
              <a:ext cx="2513330" cy="890905"/>
            </a:xfrm>
            <a:custGeom>
              <a:avLst/>
              <a:gdLst/>
              <a:ahLst/>
              <a:cxnLst/>
              <a:rect l="l" t="t" r="r" b="b"/>
              <a:pathLst>
                <a:path w="2513330" h="890905">
                  <a:moveTo>
                    <a:pt x="2512755" y="0"/>
                  </a:moveTo>
                  <a:lnTo>
                    <a:pt x="0" y="0"/>
                  </a:lnTo>
                  <a:lnTo>
                    <a:pt x="0" y="890278"/>
                  </a:lnTo>
                  <a:lnTo>
                    <a:pt x="2512755" y="890278"/>
                  </a:lnTo>
                  <a:lnTo>
                    <a:pt x="251275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62869" y="0"/>
            <a:ext cx="2294255" cy="840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3190"/>
              </a:lnSpc>
              <a:spcBef>
                <a:spcPts val="130"/>
              </a:spcBef>
            </a:pPr>
            <a:r>
              <a:rPr dirty="0" sz="2750" spc="15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r>
              <a:rPr dirty="0" sz="27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dirty="0" sz="2750" spc="-35">
                <a:solidFill>
                  <a:srgbClr val="FFFFFF"/>
                </a:solidFill>
                <a:latin typeface="Calibri"/>
                <a:cs typeface="Calibri"/>
              </a:rPr>
              <a:t>Today’s</a:t>
            </a:r>
            <a:r>
              <a:rPr dirty="0" sz="2750" spc="10">
                <a:solidFill>
                  <a:srgbClr val="FFFFFF"/>
                </a:solidFill>
                <a:latin typeface="Calibri"/>
                <a:cs typeface="Calibri"/>
              </a:rPr>
              <a:t> Session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777369" y="65275"/>
            <a:ext cx="1266822" cy="445993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7557522" y="1055104"/>
            <a:ext cx="1231900" cy="275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U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nd</a:t>
            </a:r>
            <a:r>
              <a:rPr dirty="0" sz="800" spc="45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800" spc="55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5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r>
              <a:rPr dirty="0" sz="8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3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4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d</a:t>
            </a:r>
            <a:r>
              <a:rPr dirty="0" sz="8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3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dirty="0" sz="800" spc="6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5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800" spc="-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8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un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4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35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800" spc="-1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800" spc="25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800" spc="-50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800" spc="2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800" spc="1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2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0558" y="582227"/>
            <a:ext cx="350392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Robo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ts</a:t>
            </a:r>
            <a:r>
              <a:rPr dirty="0" sz="2000" spc="-12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20" b="1">
                <a:solidFill>
                  <a:srgbClr val="1B577B"/>
                </a:solidFill>
                <a:latin typeface="Arial"/>
                <a:cs typeface="Arial"/>
              </a:rPr>
              <a:t>w</a:t>
            </a:r>
            <a:r>
              <a:rPr dirty="0" sz="2000" spc="35" b="1">
                <a:solidFill>
                  <a:srgbClr val="1B577B"/>
                </a:solidFill>
                <a:latin typeface="Arial"/>
                <a:cs typeface="Arial"/>
              </a:rPr>
              <a:t>il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l</a:t>
            </a:r>
            <a:r>
              <a:rPr dirty="0" sz="2000" spc="-9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take</a:t>
            </a:r>
            <a:r>
              <a:rPr dirty="0" sz="2000" spc="-5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u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p</a:t>
            </a:r>
            <a:r>
              <a:rPr dirty="0" sz="2000" spc="-1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ou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-9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JO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B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!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 b="1">
                <a:solidFill>
                  <a:srgbClr val="FFFFFF"/>
                </a:solidFill>
                <a:latin typeface="Arial"/>
                <a:cs typeface="Arial"/>
              </a:rPr>
              <a:t>Myth</a:t>
            </a:r>
            <a:r>
              <a:rPr dirty="0" sz="3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4725" y="1114425"/>
            <a:ext cx="5524500" cy="3200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384550" cy="959485"/>
            </a:xfrm>
            <a:custGeom>
              <a:avLst/>
              <a:gdLst/>
              <a:ahLst/>
              <a:cxnLst/>
              <a:rect l="l" t="t" r="r" b="b"/>
              <a:pathLst>
                <a:path w="3384550" h="959485">
                  <a:moveTo>
                    <a:pt x="0" y="959226"/>
                  </a:moveTo>
                  <a:lnTo>
                    <a:pt x="3384285" y="959226"/>
                  </a:lnTo>
                  <a:lnTo>
                    <a:pt x="3384285" y="0"/>
                  </a:lnTo>
                  <a:lnTo>
                    <a:pt x="0" y="0"/>
                  </a:lnTo>
                  <a:lnTo>
                    <a:pt x="0" y="95922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1749"/>
              <a:ext cx="3384359" cy="2571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742" y="4469588"/>
              <a:ext cx="228318" cy="2126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1704" y="600960"/>
            <a:ext cx="396684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15"/>
              <a:t>Types</a:t>
            </a:r>
            <a:r>
              <a:rPr dirty="0" sz="2400" spc="-5"/>
              <a:t> </a:t>
            </a:r>
            <a:r>
              <a:rPr dirty="0" sz="2400" spc="-20"/>
              <a:t>of</a:t>
            </a:r>
            <a:r>
              <a:rPr dirty="0" sz="2400" spc="5"/>
              <a:t> Machine</a:t>
            </a:r>
            <a:r>
              <a:rPr dirty="0" sz="2400" spc="-70"/>
              <a:t> </a:t>
            </a:r>
            <a:r>
              <a:rPr dirty="0" sz="2400" spc="10"/>
              <a:t>Learning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186417" y="1065672"/>
            <a:ext cx="4958080" cy="4077970"/>
            <a:chOff x="4186417" y="1065672"/>
            <a:chExt cx="4958080" cy="40779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9714" y="1065672"/>
              <a:ext cx="3384285" cy="40778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2767" y="1904643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92767" y="1904643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49495" y="1668383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46" y="0"/>
                  </a:moveTo>
                  <a:lnTo>
                    <a:pt x="78729" y="0"/>
                  </a:lnTo>
                  <a:lnTo>
                    <a:pt x="48104" y="6198"/>
                  </a:lnTo>
                  <a:lnTo>
                    <a:pt x="23077" y="23092"/>
                  </a:lnTo>
                  <a:lnTo>
                    <a:pt x="6193" y="48130"/>
                  </a:lnTo>
                  <a:lnTo>
                    <a:pt x="0" y="78760"/>
                  </a:lnTo>
                  <a:lnTo>
                    <a:pt x="0" y="393710"/>
                  </a:lnTo>
                  <a:lnTo>
                    <a:pt x="6193" y="424321"/>
                  </a:lnTo>
                  <a:lnTo>
                    <a:pt x="23077" y="449308"/>
                  </a:lnTo>
                  <a:lnTo>
                    <a:pt x="48104" y="466149"/>
                  </a:lnTo>
                  <a:lnTo>
                    <a:pt x="78729" y="472324"/>
                  </a:lnTo>
                  <a:lnTo>
                    <a:pt x="2114946" y="472324"/>
                  </a:lnTo>
                  <a:lnTo>
                    <a:pt x="2145552" y="466149"/>
                  </a:lnTo>
                  <a:lnTo>
                    <a:pt x="2170537" y="449308"/>
                  </a:lnTo>
                  <a:lnTo>
                    <a:pt x="2187379" y="424321"/>
                  </a:lnTo>
                  <a:lnTo>
                    <a:pt x="2193554" y="393710"/>
                  </a:lnTo>
                  <a:lnTo>
                    <a:pt x="2193554" y="78760"/>
                  </a:lnTo>
                  <a:lnTo>
                    <a:pt x="2187379" y="48130"/>
                  </a:lnTo>
                  <a:lnTo>
                    <a:pt x="2170537" y="23092"/>
                  </a:lnTo>
                  <a:lnTo>
                    <a:pt x="2145552" y="6198"/>
                  </a:lnTo>
                  <a:lnTo>
                    <a:pt x="2114946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49495" y="1668383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0" y="78760"/>
                  </a:moveTo>
                  <a:lnTo>
                    <a:pt x="6193" y="48130"/>
                  </a:lnTo>
                  <a:lnTo>
                    <a:pt x="23077" y="23092"/>
                  </a:lnTo>
                  <a:lnTo>
                    <a:pt x="48104" y="6198"/>
                  </a:lnTo>
                  <a:lnTo>
                    <a:pt x="78729" y="0"/>
                  </a:lnTo>
                  <a:lnTo>
                    <a:pt x="2114946" y="0"/>
                  </a:lnTo>
                  <a:lnTo>
                    <a:pt x="2145552" y="6198"/>
                  </a:lnTo>
                  <a:lnTo>
                    <a:pt x="2170537" y="23092"/>
                  </a:lnTo>
                  <a:lnTo>
                    <a:pt x="2187379" y="48130"/>
                  </a:lnTo>
                  <a:lnTo>
                    <a:pt x="2193554" y="78760"/>
                  </a:lnTo>
                  <a:lnTo>
                    <a:pt x="2193554" y="393710"/>
                  </a:lnTo>
                  <a:lnTo>
                    <a:pt x="2187379" y="424321"/>
                  </a:lnTo>
                  <a:lnTo>
                    <a:pt x="2170537" y="449308"/>
                  </a:lnTo>
                  <a:lnTo>
                    <a:pt x="2145552" y="466149"/>
                  </a:lnTo>
                  <a:lnTo>
                    <a:pt x="2114946" y="472324"/>
                  </a:lnTo>
                  <a:lnTo>
                    <a:pt x="78729" y="472324"/>
                  </a:lnTo>
                  <a:lnTo>
                    <a:pt x="48104" y="466149"/>
                  </a:lnTo>
                  <a:lnTo>
                    <a:pt x="23077" y="449308"/>
                  </a:lnTo>
                  <a:lnTo>
                    <a:pt x="6193" y="424321"/>
                  </a:lnTo>
                  <a:lnTo>
                    <a:pt x="0" y="393710"/>
                  </a:lnTo>
                  <a:lnTo>
                    <a:pt x="0" y="787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609468" y="1755200"/>
            <a:ext cx="167576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86417" y="2387854"/>
            <a:ext cx="3147060" cy="652145"/>
            <a:chOff x="4186417" y="2387854"/>
            <a:chExt cx="3147060" cy="652145"/>
          </a:xfrm>
        </p:grpSpPr>
        <p:sp>
          <p:nvSpPr>
            <p:cNvPr id="19" name="object 19"/>
            <p:cNvSpPr/>
            <p:nvPr/>
          </p:nvSpPr>
          <p:spPr>
            <a:xfrm>
              <a:off x="4192767" y="2630317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92767" y="2630317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49495" y="239420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46" y="0"/>
                  </a:moveTo>
                  <a:lnTo>
                    <a:pt x="78729" y="0"/>
                  </a:lnTo>
                  <a:lnTo>
                    <a:pt x="48104" y="6194"/>
                  </a:lnTo>
                  <a:lnTo>
                    <a:pt x="23077" y="23080"/>
                  </a:lnTo>
                  <a:lnTo>
                    <a:pt x="6193" y="48109"/>
                  </a:lnTo>
                  <a:lnTo>
                    <a:pt x="0" y="78735"/>
                  </a:lnTo>
                  <a:lnTo>
                    <a:pt x="0" y="393572"/>
                  </a:lnTo>
                  <a:lnTo>
                    <a:pt x="6193" y="424254"/>
                  </a:lnTo>
                  <a:lnTo>
                    <a:pt x="23077" y="449277"/>
                  </a:lnTo>
                  <a:lnTo>
                    <a:pt x="48104" y="466132"/>
                  </a:lnTo>
                  <a:lnTo>
                    <a:pt x="78729" y="472308"/>
                  </a:lnTo>
                  <a:lnTo>
                    <a:pt x="2114946" y="472308"/>
                  </a:lnTo>
                  <a:lnTo>
                    <a:pt x="2145552" y="466132"/>
                  </a:lnTo>
                  <a:lnTo>
                    <a:pt x="2170537" y="449277"/>
                  </a:lnTo>
                  <a:lnTo>
                    <a:pt x="2187379" y="424254"/>
                  </a:lnTo>
                  <a:lnTo>
                    <a:pt x="2193554" y="393572"/>
                  </a:lnTo>
                  <a:lnTo>
                    <a:pt x="2193554" y="78735"/>
                  </a:lnTo>
                  <a:lnTo>
                    <a:pt x="2187379" y="48109"/>
                  </a:lnTo>
                  <a:lnTo>
                    <a:pt x="2170537" y="23080"/>
                  </a:lnTo>
                  <a:lnTo>
                    <a:pt x="2145552" y="6194"/>
                  </a:lnTo>
                  <a:lnTo>
                    <a:pt x="2114946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49495" y="239420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0" y="78735"/>
                  </a:moveTo>
                  <a:lnTo>
                    <a:pt x="6193" y="48109"/>
                  </a:lnTo>
                  <a:lnTo>
                    <a:pt x="23077" y="23080"/>
                  </a:lnTo>
                  <a:lnTo>
                    <a:pt x="48104" y="6194"/>
                  </a:lnTo>
                  <a:lnTo>
                    <a:pt x="78729" y="0"/>
                  </a:lnTo>
                  <a:lnTo>
                    <a:pt x="2114946" y="0"/>
                  </a:lnTo>
                  <a:lnTo>
                    <a:pt x="2145552" y="6194"/>
                  </a:lnTo>
                  <a:lnTo>
                    <a:pt x="2170537" y="23080"/>
                  </a:lnTo>
                  <a:lnTo>
                    <a:pt x="2187379" y="48109"/>
                  </a:lnTo>
                  <a:lnTo>
                    <a:pt x="2193554" y="78735"/>
                  </a:lnTo>
                  <a:lnTo>
                    <a:pt x="2193554" y="393572"/>
                  </a:lnTo>
                  <a:lnTo>
                    <a:pt x="2187379" y="424254"/>
                  </a:lnTo>
                  <a:lnTo>
                    <a:pt x="2170537" y="449277"/>
                  </a:lnTo>
                  <a:lnTo>
                    <a:pt x="2145552" y="466132"/>
                  </a:lnTo>
                  <a:lnTo>
                    <a:pt x="2114946" y="472308"/>
                  </a:lnTo>
                  <a:lnTo>
                    <a:pt x="78729" y="472308"/>
                  </a:lnTo>
                  <a:lnTo>
                    <a:pt x="48104" y="466132"/>
                  </a:lnTo>
                  <a:lnTo>
                    <a:pt x="23077" y="449277"/>
                  </a:lnTo>
                  <a:lnTo>
                    <a:pt x="6193" y="424254"/>
                  </a:lnTo>
                  <a:lnTo>
                    <a:pt x="0" y="393572"/>
                  </a:lnTo>
                  <a:lnTo>
                    <a:pt x="0" y="787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504312" y="2482276"/>
            <a:ext cx="18961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86417" y="3113658"/>
            <a:ext cx="3147060" cy="652145"/>
            <a:chOff x="4186417" y="3113658"/>
            <a:chExt cx="3147060" cy="652145"/>
          </a:xfrm>
        </p:grpSpPr>
        <p:sp>
          <p:nvSpPr>
            <p:cNvPr id="25" name="object 25"/>
            <p:cNvSpPr/>
            <p:nvPr/>
          </p:nvSpPr>
          <p:spPr>
            <a:xfrm>
              <a:off x="4192767" y="335612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92767" y="335612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59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49495" y="3120008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46" y="0"/>
                  </a:moveTo>
                  <a:lnTo>
                    <a:pt x="78729" y="0"/>
                  </a:lnTo>
                  <a:lnTo>
                    <a:pt x="48104" y="6177"/>
                  </a:lnTo>
                  <a:lnTo>
                    <a:pt x="23077" y="23035"/>
                  </a:lnTo>
                  <a:lnTo>
                    <a:pt x="6193" y="48059"/>
                  </a:lnTo>
                  <a:lnTo>
                    <a:pt x="0" y="78735"/>
                  </a:lnTo>
                  <a:lnTo>
                    <a:pt x="0" y="393572"/>
                  </a:lnTo>
                  <a:lnTo>
                    <a:pt x="6193" y="424199"/>
                  </a:lnTo>
                  <a:lnTo>
                    <a:pt x="23077" y="449228"/>
                  </a:lnTo>
                  <a:lnTo>
                    <a:pt x="48104" y="466114"/>
                  </a:lnTo>
                  <a:lnTo>
                    <a:pt x="78729" y="472308"/>
                  </a:lnTo>
                  <a:lnTo>
                    <a:pt x="2114946" y="472308"/>
                  </a:lnTo>
                  <a:lnTo>
                    <a:pt x="2145552" y="466114"/>
                  </a:lnTo>
                  <a:lnTo>
                    <a:pt x="2170537" y="449228"/>
                  </a:lnTo>
                  <a:lnTo>
                    <a:pt x="2187379" y="424199"/>
                  </a:lnTo>
                  <a:lnTo>
                    <a:pt x="2193554" y="393572"/>
                  </a:lnTo>
                  <a:lnTo>
                    <a:pt x="2193554" y="78735"/>
                  </a:lnTo>
                  <a:lnTo>
                    <a:pt x="2187379" y="48059"/>
                  </a:lnTo>
                  <a:lnTo>
                    <a:pt x="2170537" y="23035"/>
                  </a:lnTo>
                  <a:lnTo>
                    <a:pt x="2145552" y="6177"/>
                  </a:lnTo>
                  <a:lnTo>
                    <a:pt x="2114946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9495" y="3120008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0" y="78735"/>
                  </a:moveTo>
                  <a:lnTo>
                    <a:pt x="6193" y="48059"/>
                  </a:lnTo>
                  <a:lnTo>
                    <a:pt x="23077" y="23035"/>
                  </a:lnTo>
                  <a:lnTo>
                    <a:pt x="48104" y="6177"/>
                  </a:lnTo>
                  <a:lnTo>
                    <a:pt x="78729" y="0"/>
                  </a:lnTo>
                  <a:lnTo>
                    <a:pt x="2114946" y="0"/>
                  </a:lnTo>
                  <a:lnTo>
                    <a:pt x="2145552" y="6177"/>
                  </a:lnTo>
                  <a:lnTo>
                    <a:pt x="2170537" y="23035"/>
                  </a:lnTo>
                  <a:lnTo>
                    <a:pt x="2187379" y="48059"/>
                  </a:lnTo>
                  <a:lnTo>
                    <a:pt x="2193554" y="78735"/>
                  </a:lnTo>
                  <a:lnTo>
                    <a:pt x="2193554" y="393572"/>
                  </a:lnTo>
                  <a:lnTo>
                    <a:pt x="2187379" y="424199"/>
                  </a:lnTo>
                  <a:lnTo>
                    <a:pt x="2170537" y="449228"/>
                  </a:lnTo>
                  <a:lnTo>
                    <a:pt x="2145552" y="466114"/>
                  </a:lnTo>
                  <a:lnTo>
                    <a:pt x="2114946" y="472308"/>
                  </a:lnTo>
                  <a:lnTo>
                    <a:pt x="78729" y="472308"/>
                  </a:lnTo>
                  <a:lnTo>
                    <a:pt x="48104" y="466114"/>
                  </a:lnTo>
                  <a:lnTo>
                    <a:pt x="23077" y="449228"/>
                  </a:lnTo>
                  <a:lnTo>
                    <a:pt x="6193" y="424199"/>
                  </a:lnTo>
                  <a:lnTo>
                    <a:pt x="0" y="393572"/>
                  </a:lnTo>
                  <a:lnTo>
                    <a:pt x="0" y="787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456687" y="3209351"/>
            <a:ext cx="19894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5369" y="304415"/>
            <a:ext cx="285178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1</a:t>
            </a:r>
            <a:r>
              <a:rPr dirty="0" spc="5"/>
              <a:t>.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20"/>
              <a:t>S</a:t>
            </a:r>
            <a:r>
              <a:rPr dirty="0" spc="45"/>
              <a:t>up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v</a:t>
            </a:r>
            <a:r>
              <a:rPr dirty="0" spc="35"/>
              <a:t>i</a:t>
            </a:r>
            <a:r>
              <a:rPr dirty="0" spc="10"/>
              <a:t>se</a:t>
            </a:r>
            <a:r>
              <a:rPr dirty="0" spc="15"/>
              <a:t>d</a:t>
            </a:r>
            <a:r>
              <a:rPr dirty="0" spc="-17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959227"/>
            <a:ext cx="3384550" cy="1755139"/>
          </a:xfrm>
          <a:custGeom>
            <a:avLst/>
            <a:gdLst/>
            <a:ahLst/>
            <a:cxnLst/>
            <a:rect l="l" t="t" r="r" b="b"/>
            <a:pathLst>
              <a:path w="3384550" h="1755139">
                <a:moveTo>
                  <a:pt x="3384285" y="0"/>
                </a:moveTo>
                <a:lnTo>
                  <a:pt x="0" y="0"/>
                </a:lnTo>
                <a:lnTo>
                  <a:pt x="0" y="1754636"/>
                </a:lnTo>
                <a:lnTo>
                  <a:pt x="3384285" y="1754636"/>
                </a:lnTo>
                <a:lnTo>
                  <a:pt x="338428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574" y="1524"/>
            <a:ext cx="8468995" cy="5142230"/>
            <a:chOff x="151574" y="1524"/>
            <a:chExt cx="8468995" cy="51422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3290" y="1524"/>
              <a:ext cx="5276850" cy="5141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3892" y="12828"/>
              <a:ext cx="5143500" cy="51306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37229" y="1023045"/>
            <a:ext cx="100456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4243" y="1822383"/>
            <a:ext cx="3638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41613" y="1320161"/>
            <a:ext cx="1275715" cy="1343025"/>
            <a:chOff x="5841613" y="1320161"/>
            <a:chExt cx="1275715" cy="134302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6644" y="1320161"/>
              <a:ext cx="416128" cy="5318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2503" y="2086392"/>
              <a:ext cx="464414" cy="5507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1613" y="2102851"/>
              <a:ext cx="607173" cy="5598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3308" y="1320161"/>
              <a:ext cx="502081" cy="5318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712336" y="1851339"/>
            <a:ext cx="3632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5446" y="2632009"/>
            <a:ext cx="3632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44239" y="2645399"/>
            <a:ext cx="363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1609" y="3235835"/>
            <a:ext cx="2902585" cy="1908175"/>
            <a:chOff x="6241609" y="3235835"/>
            <a:chExt cx="2902585" cy="190817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9404" y="3730118"/>
              <a:ext cx="1664594" cy="1413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47955" y="3242195"/>
              <a:ext cx="1717675" cy="953135"/>
            </a:xfrm>
            <a:custGeom>
              <a:avLst/>
              <a:gdLst/>
              <a:ahLst/>
              <a:cxnLst/>
              <a:rect l="l" t="t" r="r" b="b"/>
              <a:pathLst>
                <a:path w="1717675" h="953135">
                  <a:moveTo>
                    <a:pt x="1458125" y="465582"/>
                  </a:moveTo>
                  <a:lnTo>
                    <a:pt x="1453680" y="421005"/>
                  </a:lnTo>
                  <a:lnTo>
                    <a:pt x="1438021" y="377710"/>
                  </a:lnTo>
                  <a:lnTo>
                    <a:pt x="1410906" y="337439"/>
                  </a:lnTo>
                  <a:lnTo>
                    <a:pt x="1414195" y="330581"/>
                  </a:lnTo>
                  <a:lnTo>
                    <a:pt x="1416875" y="323583"/>
                  </a:lnTo>
                  <a:lnTo>
                    <a:pt x="1419161" y="316344"/>
                  </a:lnTo>
                  <a:lnTo>
                    <a:pt x="1425498" y="273697"/>
                  </a:lnTo>
                  <a:lnTo>
                    <a:pt x="1419275" y="232460"/>
                  </a:lnTo>
                  <a:lnTo>
                    <a:pt x="1401699" y="194525"/>
                  </a:lnTo>
                  <a:lnTo>
                    <a:pt x="1373949" y="161772"/>
                  </a:lnTo>
                  <a:lnTo>
                    <a:pt x="1337259" y="136093"/>
                  </a:lnTo>
                  <a:lnTo>
                    <a:pt x="1292796" y="119367"/>
                  </a:lnTo>
                  <a:lnTo>
                    <a:pt x="1285392" y="95084"/>
                  </a:lnTo>
                  <a:lnTo>
                    <a:pt x="1257452" y="52006"/>
                  </a:lnTo>
                  <a:lnTo>
                    <a:pt x="1192618" y="10083"/>
                  </a:lnTo>
                  <a:lnTo>
                    <a:pt x="1143254" y="0"/>
                  </a:lnTo>
                  <a:lnTo>
                    <a:pt x="1093279" y="3644"/>
                  </a:lnTo>
                  <a:lnTo>
                    <a:pt x="1046480" y="20751"/>
                  </a:lnTo>
                  <a:lnTo>
                    <a:pt x="1006678" y="51041"/>
                  </a:lnTo>
                  <a:lnTo>
                    <a:pt x="995692" y="39649"/>
                  </a:lnTo>
                  <a:lnTo>
                    <a:pt x="983386" y="29502"/>
                  </a:lnTo>
                  <a:lnTo>
                    <a:pt x="969860" y="20675"/>
                  </a:lnTo>
                  <a:lnTo>
                    <a:pt x="955230" y="13208"/>
                  </a:lnTo>
                  <a:lnTo>
                    <a:pt x="910285" y="660"/>
                  </a:lnTo>
                  <a:lnTo>
                    <a:pt x="864806" y="1257"/>
                  </a:lnTo>
                  <a:lnTo>
                    <a:pt x="822058" y="13995"/>
                  </a:lnTo>
                  <a:lnTo>
                    <a:pt x="785317" y="37909"/>
                  </a:lnTo>
                  <a:lnTo>
                    <a:pt x="757872" y="71996"/>
                  </a:lnTo>
                  <a:lnTo>
                    <a:pt x="748233" y="64198"/>
                  </a:lnTo>
                  <a:lnTo>
                    <a:pt x="670826" y="29768"/>
                  </a:lnTo>
                  <a:lnTo>
                    <a:pt x="624344" y="26073"/>
                  </a:lnTo>
                  <a:lnTo>
                    <a:pt x="578993" y="32994"/>
                  </a:lnTo>
                  <a:lnTo>
                    <a:pt x="537057" y="49898"/>
                  </a:lnTo>
                  <a:lnTo>
                    <a:pt x="500862" y="76149"/>
                  </a:lnTo>
                  <a:lnTo>
                    <a:pt x="472757" y="111125"/>
                  </a:lnTo>
                  <a:lnTo>
                    <a:pt x="438543" y="96494"/>
                  </a:lnTo>
                  <a:lnTo>
                    <a:pt x="402336" y="87198"/>
                  </a:lnTo>
                  <a:lnTo>
                    <a:pt x="364883" y="83350"/>
                  </a:lnTo>
                  <a:lnTo>
                    <a:pt x="326974" y="85077"/>
                  </a:lnTo>
                  <a:lnTo>
                    <a:pt x="276047" y="96659"/>
                  </a:lnTo>
                  <a:lnTo>
                    <a:pt x="230847" y="117538"/>
                  </a:lnTo>
                  <a:lnTo>
                    <a:pt x="192570" y="146354"/>
                  </a:lnTo>
                  <a:lnTo>
                    <a:pt x="162369" y="181711"/>
                  </a:lnTo>
                  <a:lnTo>
                    <a:pt x="141427" y="222262"/>
                  </a:lnTo>
                  <a:lnTo>
                    <a:pt x="130911" y="266623"/>
                  </a:lnTo>
                  <a:lnTo>
                    <a:pt x="132016" y="313436"/>
                  </a:lnTo>
                  <a:lnTo>
                    <a:pt x="130746" y="316344"/>
                  </a:lnTo>
                  <a:lnTo>
                    <a:pt x="66433" y="336575"/>
                  </a:lnTo>
                  <a:lnTo>
                    <a:pt x="19367" y="380606"/>
                  </a:lnTo>
                  <a:lnTo>
                    <a:pt x="2400" y="419747"/>
                  </a:lnTo>
                  <a:lnTo>
                    <a:pt x="0" y="460235"/>
                  </a:lnTo>
                  <a:lnTo>
                    <a:pt x="11315" y="499084"/>
                  </a:lnTo>
                  <a:lnTo>
                    <a:pt x="35509" y="533349"/>
                  </a:lnTo>
                  <a:lnTo>
                    <a:pt x="71704" y="560057"/>
                  </a:lnTo>
                  <a:lnTo>
                    <a:pt x="52463" y="582853"/>
                  </a:lnTo>
                  <a:lnTo>
                    <a:pt x="39382" y="608507"/>
                  </a:lnTo>
                  <a:lnTo>
                    <a:pt x="32804" y="636041"/>
                  </a:lnTo>
                  <a:lnTo>
                    <a:pt x="33083" y="664514"/>
                  </a:lnTo>
                  <a:lnTo>
                    <a:pt x="45910" y="704735"/>
                  </a:lnTo>
                  <a:lnTo>
                    <a:pt x="71348" y="738174"/>
                  </a:lnTo>
                  <a:lnTo>
                    <a:pt x="106692" y="762939"/>
                  </a:lnTo>
                  <a:lnTo>
                    <a:pt x="149237" y="777176"/>
                  </a:lnTo>
                  <a:lnTo>
                    <a:pt x="196278" y="778967"/>
                  </a:lnTo>
                  <a:lnTo>
                    <a:pt x="198958" y="783158"/>
                  </a:lnTo>
                  <a:lnTo>
                    <a:pt x="226682" y="817067"/>
                  </a:lnTo>
                  <a:lnTo>
                    <a:pt x="259753" y="845235"/>
                  </a:lnTo>
                  <a:lnTo>
                    <a:pt x="297167" y="867435"/>
                  </a:lnTo>
                  <a:lnTo>
                    <a:pt x="337896" y="883437"/>
                  </a:lnTo>
                  <a:lnTo>
                    <a:pt x="380961" y="893025"/>
                  </a:lnTo>
                  <a:lnTo>
                    <a:pt x="425348" y="895972"/>
                  </a:lnTo>
                  <a:lnTo>
                    <a:pt x="470039" y="892048"/>
                  </a:lnTo>
                  <a:lnTo>
                    <a:pt x="514032" y="881037"/>
                  </a:lnTo>
                  <a:lnTo>
                    <a:pt x="556336" y="862698"/>
                  </a:lnTo>
                  <a:lnTo>
                    <a:pt x="580821" y="890041"/>
                  </a:lnTo>
                  <a:lnTo>
                    <a:pt x="610019" y="913066"/>
                  </a:lnTo>
                  <a:lnTo>
                    <a:pt x="643191" y="931303"/>
                  </a:lnTo>
                  <a:lnTo>
                    <a:pt x="679627" y="944295"/>
                  </a:lnTo>
                  <a:lnTo>
                    <a:pt x="731354" y="952677"/>
                  </a:lnTo>
                  <a:lnTo>
                    <a:pt x="782193" y="950429"/>
                  </a:lnTo>
                  <a:lnTo>
                    <a:pt x="830465" y="938403"/>
                  </a:lnTo>
                  <a:lnTo>
                    <a:pt x="874433" y="917384"/>
                  </a:lnTo>
                  <a:lnTo>
                    <a:pt x="912418" y="888212"/>
                  </a:lnTo>
                  <a:lnTo>
                    <a:pt x="942721" y="851674"/>
                  </a:lnTo>
                  <a:lnTo>
                    <a:pt x="963612" y="808609"/>
                  </a:lnTo>
                  <a:lnTo>
                    <a:pt x="987285" y="819848"/>
                  </a:lnTo>
                  <a:lnTo>
                    <a:pt x="1012380" y="828052"/>
                  </a:lnTo>
                  <a:lnTo>
                    <a:pt x="1038517" y="833120"/>
                  </a:lnTo>
                  <a:lnTo>
                    <a:pt x="1065352" y="834948"/>
                  </a:lnTo>
                  <a:lnTo>
                    <a:pt x="1117244" y="829119"/>
                  </a:lnTo>
                  <a:lnTo>
                    <a:pt x="1164018" y="811949"/>
                  </a:lnTo>
                  <a:lnTo>
                    <a:pt x="1203756" y="785088"/>
                  </a:lnTo>
                  <a:lnTo>
                    <a:pt x="1234605" y="750176"/>
                  </a:lnTo>
                  <a:lnTo>
                    <a:pt x="1254671" y="708850"/>
                  </a:lnTo>
                  <a:lnTo>
                    <a:pt x="1262062" y="662749"/>
                  </a:lnTo>
                  <a:lnTo>
                    <a:pt x="1290777" y="657402"/>
                  </a:lnTo>
                  <a:lnTo>
                    <a:pt x="1344510" y="637235"/>
                  </a:lnTo>
                  <a:lnTo>
                    <a:pt x="1406740" y="590003"/>
                  </a:lnTo>
                  <a:lnTo>
                    <a:pt x="1434401" y="551789"/>
                  </a:lnTo>
                  <a:lnTo>
                    <a:pt x="1451610" y="509739"/>
                  </a:lnTo>
                  <a:lnTo>
                    <a:pt x="1458125" y="465582"/>
                  </a:lnTo>
                  <a:close/>
                </a:path>
                <a:path w="1717675" h="953135">
                  <a:moveTo>
                    <a:pt x="1717230" y="922870"/>
                  </a:moveTo>
                  <a:lnTo>
                    <a:pt x="1715147" y="912558"/>
                  </a:lnTo>
                  <a:lnTo>
                    <a:pt x="1709496" y="904138"/>
                  </a:lnTo>
                  <a:lnTo>
                    <a:pt x="1701101" y="898474"/>
                  </a:lnTo>
                  <a:lnTo>
                    <a:pt x="1690801" y="896391"/>
                  </a:lnTo>
                  <a:lnTo>
                    <a:pt x="1680438" y="898474"/>
                  </a:lnTo>
                  <a:lnTo>
                    <a:pt x="1672018" y="904138"/>
                  </a:lnTo>
                  <a:lnTo>
                    <a:pt x="1666354" y="912558"/>
                  </a:lnTo>
                  <a:lnTo>
                    <a:pt x="1664284" y="922870"/>
                  </a:lnTo>
                  <a:lnTo>
                    <a:pt x="1666354" y="933183"/>
                  </a:lnTo>
                  <a:lnTo>
                    <a:pt x="1672018" y="941590"/>
                  </a:lnTo>
                  <a:lnTo>
                    <a:pt x="1680438" y="947267"/>
                  </a:lnTo>
                  <a:lnTo>
                    <a:pt x="1690801" y="949350"/>
                  </a:lnTo>
                  <a:lnTo>
                    <a:pt x="1701101" y="947267"/>
                  </a:lnTo>
                  <a:lnTo>
                    <a:pt x="1709496" y="941590"/>
                  </a:lnTo>
                  <a:lnTo>
                    <a:pt x="1715147" y="933183"/>
                  </a:lnTo>
                  <a:lnTo>
                    <a:pt x="1717230" y="92287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8617" y="4062008"/>
              <a:ext cx="105917" cy="1059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7139" y="3962994"/>
              <a:ext cx="158892" cy="1588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47959" y="3242185"/>
              <a:ext cx="1458595" cy="953135"/>
            </a:xfrm>
            <a:custGeom>
              <a:avLst/>
              <a:gdLst/>
              <a:ahLst/>
              <a:cxnLst/>
              <a:rect l="l" t="t" r="r" b="b"/>
              <a:pathLst>
                <a:path w="1458595" h="953135">
                  <a:moveTo>
                    <a:pt x="132022" y="313437"/>
                  </a:moveTo>
                  <a:lnTo>
                    <a:pt x="130918" y="266630"/>
                  </a:lnTo>
                  <a:lnTo>
                    <a:pt x="141424" y="222266"/>
                  </a:lnTo>
                  <a:lnTo>
                    <a:pt x="162365" y="181718"/>
                  </a:lnTo>
                  <a:lnTo>
                    <a:pt x="192567" y="146354"/>
                  </a:lnTo>
                  <a:lnTo>
                    <a:pt x="230852" y="117548"/>
                  </a:lnTo>
                  <a:lnTo>
                    <a:pt x="276046" y="96668"/>
                  </a:lnTo>
                  <a:lnTo>
                    <a:pt x="326972" y="85087"/>
                  </a:lnTo>
                  <a:lnTo>
                    <a:pt x="364890" y="83351"/>
                  </a:lnTo>
                  <a:lnTo>
                    <a:pt x="402334" y="87199"/>
                  </a:lnTo>
                  <a:lnTo>
                    <a:pt x="438543" y="96501"/>
                  </a:lnTo>
                  <a:lnTo>
                    <a:pt x="472758" y="111126"/>
                  </a:lnTo>
                  <a:lnTo>
                    <a:pt x="500870" y="76156"/>
                  </a:lnTo>
                  <a:lnTo>
                    <a:pt x="537054" y="49905"/>
                  </a:lnTo>
                  <a:lnTo>
                    <a:pt x="578989" y="33002"/>
                  </a:lnTo>
                  <a:lnTo>
                    <a:pt x="624352" y="26079"/>
                  </a:lnTo>
                  <a:lnTo>
                    <a:pt x="670823" y="29769"/>
                  </a:lnTo>
                  <a:lnTo>
                    <a:pt x="716080" y="44701"/>
                  </a:lnTo>
                  <a:lnTo>
                    <a:pt x="757868" y="72002"/>
                  </a:lnTo>
                  <a:lnTo>
                    <a:pt x="785325" y="37907"/>
                  </a:lnTo>
                  <a:lnTo>
                    <a:pt x="822062" y="13999"/>
                  </a:lnTo>
                  <a:lnTo>
                    <a:pt x="864807" y="1260"/>
                  </a:lnTo>
                  <a:lnTo>
                    <a:pt x="910286" y="670"/>
                  </a:lnTo>
                  <a:lnTo>
                    <a:pt x="955226" y="13209"/>
                  </a:lnTo>
                  <a:lnTo>
                    <a:pt x="969862" y="20673"/>
                  </a:lnTo>
                  <a:lnTo>
                    <a:pt x="983386" y="29507"/>
                  </a:lnTo>
                  <a:lnTo>
                    <a:pt x="995693" y="39651"/>
                  </a:lnTo>
                  <a:lnTo>
                    <a:pt x="1006676" y="51047"/>
                  </a:lnTo>
                  <a:lnTo>
                    <a:pt x="1046481" y="20749"/>
                  </a:lnTo>
                  <a:lnTo>
                    <a:pt x="1093277" y="3644"/>
                  </a:lnTo>
                  <a:lnTo>
                    <a:pt x="1143259" y="0"/>
                  </a:lnTo>
                  <a:lnTo>
                    <a:pt x="1192623" y="10083"/>
                  </a:lnTo>
                  <a:lnTo>
                    <a:pt x="1237562" y="34164"/>
                  </a:lnTo>
                  <a:lnTo>
                    <a:pt x="1273510" y="72480"/>
                  </a:lnTo>
                  <a:lnTo>
                    <a:pt x="1292792" y="119377"/>
                  </a:lnTo>
                  <a:lnTo>
                    <a:pt x="1337256" y="136102"/>
                  </a:lnTo>
                  <a:lnTo>
                    <a:pt x="1373957" y="161780"/>
                  </a:lnTo>
                  <a:lnTo>
                    <a:pt x="1401697" y="194528"/>
                  </a:lnTo>
                  <a:lnTo>
                    <a:pt x="1419277" y="232462"/>
                  </a:lnTo>
                  <a:lnTo>
                    <a:pt x="1425499" y="273698"/>
                  </a:lnTo>
                  <a:lnTo>
                    <a:pt x="1419162" y="316354"/>
                  </a:lnTo>
                  <a:lnTo>
                    <a:pt x="1416876" y="323593"/>
                  </a:lnTo>
                  <a:lnTo>
                    <a:pt x="1414194" y="330582"/>
                  </a:lnTo>
                  <a:lnTo>
                    <a:pt x="1410902" y="337440"/>
                  </a:lnTo>
                  <a:lnTo>
                    <a:pt x="1438020" y="377720"/>
                  </a:lnTo>
                  <a:lnTo>
                    <a:pt x="1453677" y="421004"/>
                  </a:lnTo>
                  <a:lnTo>
                    <a:pt x="1458126" y="465582"/>
                  </a:lnTo>
                  <a:lnTo>
                    <a:pt x="1451618" y="509748"/>
                  </a:lnTo>
                  <a:lnTo>
                    <a:pt x="1434405" y="551791"/>
                  </a:lnTo>
                  <a:lnTo>
                    <a:pt x="1406739" y="590004"/>
                  </a:lnTo>
                  <a:lnTo>
                    <a:pt x="1368870" y="622678"/>
                  </a:lnTo>
                  <a:lnTo>
                    <a:pt x="1318372" y="648859"/>
                  </a:lnTo>
                  <a:lnTo>
                    <a:pt x="1262068" y="662753"/>
                  </a:lnTo>
                  <a:lnTo>
                    <a:pt x="1254668" y="708854"/>
                  </a:lnTo>
                  <a:lnTo>
                    <a:pt x="1234605" y="750181"/>
                  </a:lnTo>
                  <a:lnTo>
                    <a:pt x="1203760" y="785096"/>
                  </a:lnTo>
                  <a:lnTo>
                    <a:pt x="1164015" y="811956"/>
                  </a:lnTo>
                  <a:lnTo>
                    <a:pt x="1117252" y="829123"/>
                  </a:lnTo>
                  <a:lnTo>
                    <a:pt x="1065350" y="834956"/>
                  </a:lnTo>
                  <a:lnTo>
                    <a:pt x="1038515" y="833120"/>
                  </a:lnTo>
                  <a:lnTo>
                    <a:pt x="1012376" y="828054"/>
                  </a:lnTo>
                  <a:lnTo>
                    <a:pt x="987289" y="819855"/>
                  </a:lnTo>
                  <a:lnTo>
                    <a:pt x="963608" y="808618"/>
                  </a:lnTo>
                  <a:lnTo>
                    <a:pt x="942717" y="851684"/>
                  </a:lnTo>
                  <a:lnTo>
                    <a:pt x="912427" y="888214"/>
                  </a:lnTo>
                  <a:lnTo>
                    <a:pt x="874441" y="917393"/>
                  </a:lnTo>
                  <a:lnTo>
                    <a:pt x="830464" y="938406"/>
                  </a:lnTo>
                  <a:lnTo>
                    <a:pt x="782200" y="950439"/>
                  </a:lnTo>
                  <a:lnTo>
                    <a:pt x="731353" y="952676"/>
                  </a:lnTo>
                  <a:lnTo>
                    <a:pt x="679626" y="944303"/>
                  </a:lnTo>
                  <a:lnTo>
                    <a:pt x="643199" y="931304"/>
                  </a:lnTo>
                  <a:lnTo>
                    <a:pt x="610025" y="913064"/>
                  </a:lnTo>
                  <a:lnTo>
                    <a:pt x="580828" y="890045"/>
                  </a:lnTo>
                  <a:lnTo>
                    <a:pt x="556334" y="862708"/>
                  </a:lnTo>
                  <a:lnTo>
                    <a:pt x="514040" y="881038"/>
                  </a:lnTo>
                  <a:lnTo>
                    <a:pt x="470043" y="892052"/>
                  </a:lnTo>
                  <a:lnTo>
                    <a:pt x="425351" y="895975"/>
                  </a:lnTo>
                  <a:lnTo>
                    <a:pt x="380969" y="893032"/>
                  </a:lnTo>
                  <a:lnTo>
                    <a:pt x="337904" y="883445"/>
                  </a:lnTo>
                  <a:lnTo>
                    <a:pt x="297164" y="867441"/>
                  </a:lnTo>
                  <a:lnTo>
                    <a:pt x="259755" y="845243"/>
                  </a:lnTo>
                  <a:lnTo>
                    <a:pt x="226683" y="817075"/>
                  </a:lnTo>
                  <a:lnTo>
                    <a:pt x="198956" y="783161"/>
                  </a:lnTo>
                  <a:lnTo>
                    <a:pt x="196274" y="778970"/>
                  </a:lnTo>
                  <a:lnTo>
                    <a:pt x="149234" y="777176"/>
                  </a:lnTo>
                  <a:lnTo>
                    <a:pt x="106694" y="762949"/>
                  </a:lnTo>
                  <a:lnTo>
                    <a:pt x="71355" y="738173"/>
                  </a:lnTo>
                  <a:lnTo>
                    <a:pt x="45918" y="704734"/>
                  </a:lnTo>
                  <a:lnTo>
                    <a:pt x="33084" y="664518"/>
                  </a:lnTo>
                  <a:lnTo>
                    <a:pt x="32809" y="636046"/>
                  </a:lnTo>
                  <a:lnTo>
                    <a:pt x="39386" y="608508"/>
                  </a:lnTo>
                  <a:lnTo>
                    <a:pt x="52467" y="582862"/>
                  </a:lnTo>
                  <a:lnTo>
                    <a:pt x="71702" y="560063"/>
                  </a:lnTo>
                  <a:lnTo>
                    <a:pt x="35507" y="533353"/>
                  </a:lnTo>
                  <a:lnTo>
                    <a:pt x="11321" y="499091"/>
                  </a:lnTo>
                  <a:lnTo>
                    <a:pt x="0" y="460238"/>
                  </a:lnTo>
                  <a:lnTo>
                    <a:pt x="2397" y="419757"/>
                  </a:lnTo>
                  <a:lnTo>
                    <a:pt x="19368" y="380612"/>
                  </a:lnTo>
                  <a:lnTo>
                    <a:pt x="66437" y="336580"/>
                  </a:lnTo>
                  <a:lnTo>
                    <a:pt x="130742" y="316354"/>
                  </a:lnTo>
                  <a:lnTo>
                    <a:pt x="132022" y="313437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0789" y="3956644"/>
              <a:ext cx="380746" cy="2412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21308" y="3290185"/>
              <a:ext cx="1337310" cy="810895"/>
            </a:xfrm>
            <a:custGeom>
              <a:avLst/>
              <a:gdLst/>
              <a:ahLst/>
              <a:cxnLst/>
              <a:rect l="l" t="t" r="r" b="b"/>
              <a:pathLst>
                <a:path w="1337309" h="810895">
                  <a:moveTo>
                    <a:pt x="85343" y="525911"/>
                  </a:moveTo>
                  <a:lnTo>
                    <a:pt x="63097" y="525925"/>
                  </a:lnTo>
                  <a:lnTo>
                    <a:pt x="41197" y="522961"/>
                  </a:lnTo>
                  <a:lnTo>
                    <a:pt x="20034" y="517090"/>
                  </a:lnTo>
                  <a:lnTo>
                    <a:pt x="0" y="508385"/>
                  </a:lnTo>
                </a:path>
                <a:path w="1337309" h="810895">
                  <a:moveTo>
                    <a:pt x="160781" y="718377"/>
                  </a:moveTo>
                  <a:lnTo>
                    <a:pt x="151660" y="721304"/>
                  </a:lnTo>
                  <a:lnTo>
                    <a:pt x="142398" y="723689"/>
                  </a:lnTo>
                  <a:lnTo>
                    <a:pt x="132994" y="725525"/>
                  </a:lnTo>
                  <a:lnTo>
                    <a:pt x="123443" y="726804"/>
                  </a:lnTo>
                </a:path>
                <a:path w="1337309" h="810895">
                  <a:moveTo>
                    <a:pt x="482833" y="810862"/>
                  </a:moveTo>
                  <a:lnTo>
                    <a:pt x="476370" y="801680"/>
                  </a:lnTo>
                  <a:lnTo>
                    <a:pt x="470470" y="792204"/>
                  </a:lnTo>
                  <a:lnTo>
                    <a:pt x="465135" y="782458"/>
                  </a:lnTo>
                  <a:lnTo>
                    <a:pt x="460369" y="772466"/>
                  </a:lnTo>
                </a:path>
                <a:path w="1337309" h="810895">
                  <a:moveTo>
                    <a:pt x="899403" y="715112"/>
                  </a:moveTo>
                  <a:lnTo>
                    <a:pt x="898045" y="725794"/>
                  </a:lnTo>
                  <a:lnTo>
                    <a:pt x="896081" y="736390"/>
                  </a:lnTo>
                  <a:lnTo>
                    <a:pt x="893523" y="746879"/>
                  </a:lnTo>
                  <a:lnTo>
                    <a:pt x="890381" y="757239"/>
                  </a:lnTo>
                </a:path>
                <a:path w="1337309" h="810895">
                  <a:moveTo>
                    <a:pt x="1078229" y="454795"/>
                  </a:moveTo>
                  <a:lnTo>
                    <a:pt x="1123936" y="482365"/>
                  </a:lnTo>
                  <a:lnTo>
                    <a:pt x="1158590" y="519434"/>
                  </a:lnTo>
                  <a:lnTo>
                    <a:pt x="1180465" y="563548"/>
                  </a:lnTo>
                  <a:lnTo>
                    <a:pt x="1187836" y="612254"/>
                  </a:lnTo>
                </a:path>
                <a:path w="1337309" h="810895">
                  <a:moveTo>
                    <a:pt x="1336791" y="287155"/>
                  </a:moveTo>
                  <a:lnTo>
                    <a:pt x="1327551" y="303702"/>
                  </a:lnTo>
                  <a:lnTo>
                    <a:pt x="1316271" y="319156"/>
                  </a:lnTo>
                  <a:lnTo>
                    <a:pt x="1303059" y="333372"/>
                  </a:lnTo>
                  <a:lnTo>
                    <a:pt x="1288023" y="346210"/>
                  </a:lnTo>
                </a:path>
                <a:path w="1337309" h="810895">
                  <a:moveTo>
                    <a:pt x="1219687" y="68080"/>
                  </a:moveTo>
                  <a:lnTo>
                    <a:pt x="1220914" y="74979"/>
                  </a:lnTo>
                  <a:lnTo>
                    <a:pt x="1221733" y="81937"/>
                  </a:lnTo>
                  <a:lnTo>
                    <a:pt x="1222169" y="88920"/>
                  </a:lnTo>
                  <a:lnTo>
                    <a:pt x="1222247" y="95893"/>
                  </a:lnTo>
                </a:path>
                <a:path w="1337309" h="810895">
                  <a:moveTo>
                    <a:pt x="907785" y="35564"/>
                  </a:moveTo>
                  <a:lnTo>
                    <a:pt x="912943" y="26042"/>
                  </a:lnTo>
                  <a:lnTo>
                    <a:pt x="918869" y="16924"/>
                  </a:lnTo>
                  <a:lnTo>
                    <a:pt x="925509" y="8235"/>
                  </a:lnTo>
                  <a:lnTo>
                    <a:pt x="932809" y="0"/>
                  </a:lnTo>
                </a:path>
                <a:path w="1337309" h="810895">
                  <a:moveTo>
                    <a:pt x="673851" y="52459"/>
                  </a:moveTo>
                  <a:lnTo>
                    <a:pt x="676054" y="44533"/>
                  </a:lnTo>
                  <a:lnTo>
                    <a:pt x="678835" y="36774"/>
                  </a:lnTo>
                  <a:lnTo>
                    <a:pt x="682141" y="29204"/>
                  </a:lnTo>
                  <a:lnTo>
                    <a:pt x="685921" y="21848"/>
                  </a:lnTo>
                </a:path>
                <a:path w="1337309" h="810895">
                  <a:moveTo>
                    <a:pt x="399287" y="62864"/>
                  </a:moveTo>
                  <a:lnTo>
                    <a:pt x="410975" y="69387"/>
                  </a:lnTo>
                  <a:lnTo>
                    <a:pt x="422193" y="76536"/>
                  </a:lnTo>
                  <a:lnTo>
                    <a:pt x="432909" y="84279"/>
                  </a:lnTo>
                  <a:lnTo>
                    <a:pt x="443087" y="92582"/>
                  </a:lnTo>
                </a:path>
                <a:path w="1337309" h="810895">
                  <a:moveTo>
                    <a:pt x="66293" y="296680"/>
                  </a:moveTo>
                  <a:lnTo>
                    <a:pt x="63881" y="288990"/>
                  </a:lnTo>
                  <a:lnTo>
                    <a:pt x="61809" y="281197"/>
                  </a:lnTo>
                  <a:lnTo>
                    <a:pt x="60074" y="273335"/>
                  </a:lnTo>
                  <a:lnTo>
                    <a:pt x="58673" y="265438"/>
                  </a:lnTo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668521" y="3471607"/>
            <a:ext cx="525780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66675">
              <a:lnSpc>
                <a:spcPts val="1580"/>
              </a:lnSpc>
              <a:spcBef>
                <a:spcPts val="185"/>
              </a:spcBef>
            </a:pP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Ohhk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220" y="2849748"/>
            <a:ext cx="3147060" cy="645795"/>
            <a:chOff x="82220" y="2849748"/>
            <a:chExt cx="3147060" cy="645795"/>
          </a:xfrm>
        </p:grpSpPr>
        <p:sp>
          <p:nvSpPr>
            <p:cNvPr id="32" name="object 32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45256" y="2849748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37" name="object 37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220" y="2160397"/>
            <a:ext cx="5899150" cy="2787015"/>
            <a:chOff x="82220" y="2160397"/>
            <a:chExt cx="5899150" cy="2787015"/>
          </a:xfrm>
        </p:grpSpPr>
        <p:sp>
          <p:nvSpPr>
            <p:cNvPr id="42" name="object 42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53738" y="2166747"/>
              <a:ext cx="1521460" cy="1369695"/>
            </a:xfrm>
            <a:custGeom>
              <a:avLst/>
              <a:gdLst/>
              <a:ahLst/>
              <a:cxnLst/>
              <a:rect l="l" t="t" r="r" b="b"/>
              <a:pathLst>
                <a:path w="1521460" h="1369695">
                  <a:moveTo>
                    <a:pt x="81929" y="0"/>
                  </a:moveTo>
                  <a:lnTo>
                    <a:pt x="282853" y="462783"/>
                  </a:lnTo>
                  <a:lnTo>
                    <a:pt x="233312" y="491973"/>
                  </a:lnTo>
                  <a:lnTo>
                    <a:pt x="188229" y="523548"/>
                  </a:lnTo>
                  <a:lnTo>
                    <a:pt x="147705" y="557286"/>
                  </a:lnTo>
                  <a:lnTo>
                    <a:pt x="111844" y="592963"/>
                  </a:lnTo>
                  <a:lnTo>
                    <a:pt x="80748" y="630358"/>
                  </a:lnTo>
                  <a:lnTo>
                    <a:pt x="54521" y="669246"/>
                  </a:lnTo>
                  <a:lnTo>
                    <a:pt x="33264" y="709405"/>
                  </a:lnTo>
                  <a:lnTo>
                    <a:pt x="17081" y="750612"/>
                  </a:lnTo>
                  <a:lnTo>
                    <a:pt x="6074" y="792643"/>
                  </a:lnTo>
                  <a:lnTo>
                    <a:pt x="346" y="835276"/>
                  </a:lnTo>
                  <a:lnTo>
                    <a:pt x="0" y="878288"/>
                  </a:lnTo>
                  <a:lnTo>
                    <a:pt x="5137" y="921455"/>
                  </a:lnTo>
                  <a:lnTo>
                    <a:pt x="15862" y="964554"/>
                  </a:lnTo>
                  <a:lnTo>
                    <a:pt x="32277" y="1007363"/>
                  </a:lnTo>
                  <a:lnTo>
                    <a:pt x="49855" y="1041825"/>
                  </a:lnTo>
                  <a:lnTo>
                    <a:pt x="70707" y="1074900"/>
                  </a:lnTo>
                  <a:lnTo>
                    <a:pt x="94674" y="1106532"/>
                  </a:lnTo>
                  <a:lnTo>
                    <a:pt x="121594" y="1136663"/>
                  </a:lnTo>
                  <a:lnTo>
                    <a:pt x="151308" y="1165236"/>
                  </a:lnTo>
                  <a:lnTo>
                    <a:pt x="183655" y="1192192"/>
                  </a:lnTo>
                  <a:lnTo>
                    <a:pt x="218474" y="1217474"/>
                  </a:lnTo>
                  <a:lnTo>
                    <a:pt x="255605" y="1241025"/>
                  </a:lnTo>
                  <a:lnTo>
                    <a:pt x="294887" y="1262787"/>
                  </a:lnTo>
                  <a:lnTo>
                    <a:pt x="336160" y="1282703"/>
                  </a:lnTo>
                  <a:lnTo>
                    <a:pt x="379263" y="1300714"/>
                  </a:lnTo>
                  <a:lnTo>
                    <a:pt x="424036" y="1316763"/>
                  </a:lnTo>
                  <a:lnTo>
                    <a:pt x="470319" y="1330793"/>
                  </a:lnTo>
                  <a:lnTo>
                    <a:pt x="517950" y="1342746"/>
                  </a:lnTo>
                  <a:lnTo>
                    <a:pt x="566769" y="1352564"/>
                  </a:lnTo>
                  <a:lnTo>
                    <a:pt x="616617" y="1360190"/>
                  </a:lnTo>
                  <a:lnTo>
                    <a:pt x="667331" y="1365566"/>
                  </a:lnTo>
                  <a:lnTo>
                    <a:pt x="718753" y="1368634"/>
                  </a:lnTo>
                  <a:lnTo>
                    <a:pt x="770721" y="1369337"/>
                  </a:lnTo>
                  <a:lnTo>
                    <a:pt x="823074" y="1367618"/>
                  </a:lnTo>
                  <a:lnTo>
                    <a:pt x="875653" y="1363418"/>
                  </a:lnTo>
                  <a:lnTo>
                    <a:pt x="928297" y="1356680"/>
                  </a:lnTo>
                  <a:lnTo>
                    <a:pt x="980845" y="1347347"/>
                  </a:lnTo>
                  <a:lnTo>
                    <a:pt x="1037062" y="1334323"/>
                  </a:lnTo>
                  <a:lnTo>
                    <a:pt x="1090788" y="1318680"/>
                  </a:lnTo>
                  <a:lnTo>
                    <a:pt x="1141910" y="1300558"/>
                  </a:lnTo>
                  <a:lnTo>
                    <a:pt x="1190315" y="1280100"/>
                  </a:lnTo>
                  <a:lnTo>
                    <a:pt x="1235890" y="1257445"/>
                  </a:lnTo>
                  <a:lnTo>
                    <a:pt x="1278523" y="1232737"/>
                  </a:lnTo>
                  <a:lnTo>
                    <a:pt x="1318101" y="1206115"/>
                  </a:lnTo>
                  <a:lnTo>
                    <a:pt x="1354510" y="1177722"/>
                  </a:lnTo>
                  <a:lnTo>
                    <a:pt x="1387637" y="1147698"/>
                  </a:lnTo>
                  <a:lnTo>
                    <a:pt x="1417370" y="1116186"/>
                  </a:lnTo>
                  <a:lnTo>
                    <a:pt x="1443595" y="1083326"/>
                  </a:lnTo>
                  <a:lnTo>
                    <a:pt x="1466201" y="1049259"/>
                  </a:lnTo>
                  <a:lnTo>
                    <a:pt x="1485072" y="1014128"/>
                  </a:lnTo>
                  <a:lnTo>
                    <a:pt x="1500098" y="978074"/>
                  </a:lnTo>
                  <a:lnTo>
                    <a:pt x="1511164" y="941237"/>
                  </a:lnTo>
                  <a:lnTo>
                    <a:pt x="1518159" y="903759"/>
                  </a:lnTo>
                  <a:lnTo>
                    <a:pt x="1520968" y="865782"/>
                  </a:lnTo>
                  <a:lnTo>
                    <a:pt x="1519479" y="827447"/>
                  </a:lnTo>
                  <a:lnTo>
                    <a:pt x="1513578" y="788896"/>
                  </a:lnTo>
                  <a:lnTo>
                    <a:pt x="1503154" y="750269"/>
                  </a:lnTo>
                  <a:lnTo>
                    <a:pt x="1488093" y="711707"/>
                  </a:lnTo>
                  <a:lnTo>
                    <a:pt x="1470516" y="677247"/>
                  </a:lnTo>
                  <a:lnTo>
                    <a:pt x="1449663" y="644173"/>
                  </a:lnTo>
                  <a:lnTo>
                    <a:pt x="1425697" y="612544"/>
                  </a:lnTo>
                  <a:lnTo>
                    <a:pt x="1398776" y="582417"/>
                  </a:lnTo>
                  <a:lnTo>
                    <a:pt x="1369062" y="553850"/>
                  </a:lnTo>
                  <a:lnTo>
                    <a:pt x="1336716" y="526899"/>
                  </a:lnTo>
                  <a:lnTo>
                    <a:pt x="1301897" y="501623"/>
                  </a:lnTo>
                  <a:lnTo>
                    <a:pt x="1264766" y="478079"/>
                  </a:lnTo>
                  <a:lnTo>
                    <a:pt x="1225484" y="456325"/>
                  </a:lnTo>
                  <a:lnTo>
                    <a:pt x="1184211" y="436417"/>
                  </a:lnTo>
                  <a:lnTo>
                    <a:pt x="1141107" y="418414"/>
                  </a:lnTo>
                  <a:lnTo>
                    <a:pt x="1096334" y="402373"/>
                  </a:lnTo>
                  <a:lnTo>
                    <a:pt x="1050052" y="388351"/>
                  </a:lnTo>
                  <a:lnTo>
                    <a:pt x="1002421" y="376406"/>
                  </a:lnTo>
                  <a:lnTo>
                    <a:pt x="953601" y="366596"/>
                  </a:lnTo>
                  <a:lnTo>
                    <a:pt x="903754" y="358978"/>
                  </a:lnTo>
                  <a:lnTo>
                    <a:pt x="853039" y="353609"/>
                  </a:lnTo>
                  <a:lnTo>
                    <a:pt x="801618" y="350547"/>
                  </a:lnTo>
                  <a:lnTo>
                    <a:pt x="749650" y="349850"/>
                  </a:lnTo>
                  <a:lnTo>
                    <a:pt x="697296" y="351575"/>
                  </a:lnTo>
                  <a:lnTo>
                    <a:pt x="644717" y="355779"/>
                  </a:lnTo>
                  <a:lnTo>
                    <a:pt x="592073" y="362520"/>
                  </a:lnTo>
                  <a:lnTo>
                    <a:pt x="539525" y="371855"/>
                  </a:lnTo>
                  <a:lnTo>
                    <a:pt x="8192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453738" y="2166747"/>
              <a:ext cx="1521460" cy="1369695"/>
            </a:xfrm>
            <a:custGeom>
              <a:avLst/>
              <a:gdLst/>
              <a:ahLst/>
              <a:cxnLst/>
              <a:rect l="l" t="t" r="r" b="b"/>
              <a:pathLst>
                <a:path w="1521460" h="1369695">
                  <a:moveTo>
                    <a:pt x="81929" y="0"/>
                  </a:moveTo>
                  <a:lnTo>
                    <a:pt x="539525" y="371855"/>
                  </a:lnTo>
                  <a:lnTo>
                    <a:pt x="592073" y="362520"/>
                  </a:lnTo>
                  <a:lnTo>
                    <a:pt x="644717" y="355779"/>
                  </a:lnTo>
                  <a:lnTo>
                    <a:pt x="697296" y="351575"/>
                  </a:lnTo>
                  <a:lnTo>
                    <a:pt x="749650" y="349850"/>
                  </a:lnTo>
                  <a:lnTo>
                    <a:pt x="801618" y="350547"/>
                  </a:lnTo>
                  <a:lnTo>
                    <a:pt x="853039" y="353609"/>
                  </a:lnTo>
                  <a:lnTo>
                    <a:pt x="903754" y="358978"/>
                  </a:lnTo>
                  <a:lnTo>
                    <a:pt x="953601" y="366596"/>
                  </a:lnTo>
                  <a:lnTo>
                    <a:pt x="1002421" y="376406"/>
                  </a:lnTo>
                  <a:lnTo>
                    <a:pt x="1050052" y="388351"/>
                  </a:lnTo>
                  <a:lnTo>
                    <a:pt x="1096334" y="402373"/>
                  </a:lnTo>
                  <a:lnTo>
                    <a:pt x="1141107" y="418414"/>
                  </a:lnTo>
                  <a:lnTo>
                    <a:pt x="1184211" y="436417"/>
                  </a:lnTo>
                  <a:lnTo>
                    <a:pt x="1225484" y="456325"/>
                  </a:lnTo>
                  <a:lnTo>
                    <a:pt x="1264766" y="478079"/>
                  </a:lnTo>
                  <a:lnTo>
                    <a:pt x="1301897" y="501623"/>
                  </a:lnTo>
                  <a:lnTo>
                    <a:pt x="1336716" y="526899"/>
                  </a:lnTo>
                  <a:lnTo>
                    <a:pt x="1369062" y="553850"/>
                  </a:lnTo>
                  <a:lnTo>
                    <a:pt x="1398776" y="582417"/>
                  </a:lnTo>
                  <a:lnTo>
                    <a:pt x="1425697" y="612544"/>
                  </a:lnTo>
                  <a:lnTo>
                    <a:pt x="1449663" y="644173"/>
                  </a:lnTo>
                  <a:lnTo>
                    <a:pt x="1470516" y="677247"/>
                  </a:lnTo>
                  <a:lnTo>
                    <a:pt x="1488093" y="711707"/>
                  </a:lnTo>
                  <a:lnTo>
                    <a:pt x="1503154" y="750269"/>
                  </a:lnTo>
                  <a:lnTo>
                    <a:pt x="1513578" y="788896"/>
                  </a:lnTo>
                  <a:lnTo>
                    <a:pt x="1519479" y="827447"/>
                  </a:lnTo>
                  <a:lnTo>
                    <a:pt x="1520968" y="865782"/>
                  </a:lnTo>
                  <a:lnTo>
                    <a:pt x="1518159" y="903759"/>
                  </a:lnTo>
                  <a:lnTo>
                    <a:pt x="1511164" y="941237"/>
                  </a:lnTo>
                  <a:lnTo>
                    <a:pt x="1500098" y="978074"/>
                  </a:lnTo>
                  <a:lnTo>
                    <a:pt x="1485072" y="1014128"/>
                  </a:lnTo>
                  <a:lnTo>
                    <a:pt x="1466201" y="1049259"/>
                  </a:lnTo>
                  <a:lnTo>
                    <a:pt x="1443595" y="1083326"/>
                  </a:lnTo>
                  <a:lnTo>
                    <a:pt x="1417370" y="1116186"/>
                  </a:lnTo>
                  <a:lnTo>
                    <a:pt x="1387637" y="1147698"/>
                  </a:lnTo>
                  <a:lnTo>
                    <a:pt x="1354510" y="1177722"/>
                  </a:lnTo>
                  <a:lnTo>
                    <a:pt x="1318101" y="1206115"/>
                  </a:lnTo>
                  <a:lnTo>
                    <a:pt x="1278523" y="1232737"/>
                  </a:lnTo>
                  <a:lnTo>
                    <a:pt x="1235890" y="1257445"/>
                  </a:lnTo>
                  <a:lnTo>
                    <a:pt x="1190315" y="1280100"/>
                  </a:lnTo>
                  <a:lnTo>
                    <a:pt x="1141910" y="1300558"/>
                  </a:lnTo>
                  <a:lnTo>
                    <a:pt x="1090788" y="1318680"/>
                  </a:lnTo>
                  <a:lnTo>
                    <a:pt x="1037062" y="1334323"/>
                  </a:lnTo>
                  <a:lnTo>
                    <a:pt x="980845" y="1347347"/>
                  </a:lnTo>
                  <a:lnTo>
                    <a:pt x="928297" y="1356680"/>
                  </a:lnTo>
                  <a:lnTo>
                    <a:pt x="875653" y="1363418"/>
                  </a:lnTo>
                  <a:lnTo>
                    <a:pt x="823074" y="1367618"/>
                  </a:lnTo>
                  <a:lnTo>
                    <a:pt x="770721" y="1369337"/>
                  </a:lnTo>
                  <a:lnTo>
                    <a:pt x="718753" y="1368634"/>
                  </a:lnTo>
                  <a:lnTo>
                    <a:pt x="667331" y="1365566"/>
                  </a:lnTo>
                  <a:lnTo>
                    <a:pt x="616617" y="1360190"/>
                  </a:lnTo>
                  <a:lnTo>
                    <a:pt x="566769" y="1352564"/>
                  </a:lnTo>
                  <a:lnTo>
                    <a:pt x="517950" y="1342746"/>
                  </a:lnTo>
                  <a:lnTo>
                    <a:pt x="470319" y="1330793"/>
                  </a:lnTo>
                  <a:lnTo>
                    <a:pt x="424036" y="1316763"/>
                  </a:lnTo>
                  <a:lnTo>
                    <a:pt x="379263" y="1300714"/>
                  </a:lnTo>
                  <a:lnTo>
                    <a:pt x="336160" y="1282703"/>
                  </a:lnTo>
                  <a:lnTo>
                    <a:pt x="294887" y="1262787"/>
                  </a:lnTo>
                  <a:lnTo>
                    <a:pt x="255605" y="1241025"/>
                  </a:lnTo>
                  <a:lnTo>
                    <a:pt x="218474" y="1217474"/>
                  </a:lnTo>
                  <a:lnTo>
                    <a:pt x="183655" y="1192192"/>
                  </a:lnTo>
                  <a:lnTo>
                    <a:pt x="151308" y="1165236"/>
                  </a:lnTo>
                  <a:lnTo>
                    <a:pt x="121594" y="1136663"/>
                  </a:lnTo>
                  <a:lnTo>
                    <a:pt x="94674" y="1106532"/>
                  </a:lnTo>
                  <a:lnTo>
                    <a:pt x="70707" y="1074900"/>
                  </a:lnTo>
                  <a:lnTo>
                    <a:pt x="49855" y="1041825"/>
                  </a:lnTo>
                  <a:lnTo>
                    <a:pt x="32277" y="1007363"/>
                  </a:lnTo>
                  <a:lnTo>
                    <a:pt x="15862" y="964554"/>
                  </a:lnTo>
                  <a:lnTo>
                    <a:pt x="5137" y="921455"/>
                  </a:lnTo>
                  <a:lnTo>
                    <a:pt x="0" y="878288"/>
                  </a:lnTo>
                  <a:lnTo>
                    <a:pt x="346" y="835276"/>
                  </a:lnTo>
                  <a:lnTo>
                    <a:pt x="6074" y="792643"/>
                  </a:lnTo>
                  <a:lnTo>
                    <a:pt x="17081" y="750612"/>
                  </a:lnTo>
                  <a:lnTo>
                    <a:pt x="33264" y="709405"/>
                  </a:lnTo>
                  <a:lnTo>
                    <a:pt x="54521" y="669246"/>
                  </a:lnTo>
                  <a:lnTo>
                    <a:pt x="80748" y="630358"/>
                  </a:lnTo>
                  <a:lnTo>
                    <a:pt x="111844" y="592963"/>
                  </a:lnTo>
                  <a:lnTo>
                    <a:pt x="147705" y="557286"/>
                  </a:lnTo>
                  <a:lnTo>
                    <a:pt x="188229" y="523548"/>
                  </a:lnTo>
                  <a:lnTo>
                    <a:pt x="233312" y="491973"/>
                  </a:lnTo>
                  <a:lnTo>
                    <a:pt x="282853" y="462783"/>
                  </a:lnTo>
                  <a:lnTo>
                    <a:pt x="81929" y="0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827019" y="2803459"/>
            <a:ext cx="784860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84150" marR="5080" indent="-171450">
              <a:lnSpc>
                <a:spcPct val="102000"/>
              </a:lnSpc>
              <a:spcBef>
                <a:spcPts val="70"/>
              </a:spcBef>
            </a:pPr>
            <a:r>
              <a:rPr dirty="0" sz="1350" spc="-50">
                <a:solidFill>
                  <a:srgbClr val="FFFFFF"/>
                </a:solidFill>
                <a:latin typeface="Comic Sans MS"/>
                <a:cs typeface="Comic Sans MS"/>
              </a:rPr>
              <a:t>This</a:t>
            </a:r>
            <a:r>
              <a:rPr dirty="0" sz="1350" spc="1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1350" spc="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omic Sans MS"/>
                <a:cs typeface="Comic Sans MS"/>
              </a:rPr>
              <a:t>an </a:t>
            </a:r>
            <a:r>
              <a:rPr dirty="0" sz="1350" spc="-39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5">
                <a:solidFill>
                  <a:srgbClr val="FFFFFF"/>
                </a:solidFill>
                <a:latin typeface="Comic Sans MS"/>
                <a:cs typeface="Comic Sans MS"/>
              </a:rPr>
              <a:t>apple</a:t>
            </a:r>
            <a:endParaRPr sz="135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5369" y="304415"/>
            <a:ext cx="285178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1</a:t>
            </a:r>
            <a:r>
              <a:rPr dirty="0" spc="5"/>
              <a:t>.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20"/>
              <a:t>S</a:t>
            </a:r>
            <a:r>
              <a:rPr dirty="0" spc="45"/>
              <a:t>up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v</a:t>
            </a:r>
            <a:r>
              <a:rPr dirty="0" spc="35"/>
              <a:t>i</a:t>
            </a:r>
            <a:r>
              <a:rPr dirty="0" spc="10"/>
              <a:t>se</a:t>
            </a:r>
            <a:r>
              <a:rPr dirty="0" spc="15"/>
              <a:t>d</a:t>
            </a:r>
            <a:r>
              <a:rPr dirty="0" spc="-17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0"/>
              <a:t>rni</a:t>
            </a:r>
            <a:r>
              <a:rPr dirty="0" spc="-25"/>
              <a:t>n</a:t>
            </a:r>
            <a:r>
              <a:rPr dirty="0" spc="15"/>
              <a:t>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959227"/>
            <a:ext cx="3384550" cy="1755139"/>
          </a:xfrm>
          <a:custGeom>
            <a:avLst/>
            <a:gdLst/>
            <a:ahLst/>
            <a:cxnLst/>
            <a:rect l="l" t="t" r="r" b="b"/>
            <a:pathLst>
              <a:path w="3384550" h="1755139">
                <a:moveTo>
                  <a:pt x="3384285" y="0"/>
                </a:moveTo>
                <a:lnTo>
                  <a:pt x="0" y="0"/>
                </a:lnTo>
                <a:lnTo>
                  <a:pt x="0" y="1754636"/>
                </a:lnTo>
                <a:lnTo>
                  <a:pt x="3384285" y="1754636"/>
                </a:lnTo>
                <a:lnTo>
                  <a:pt x="338428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574" y="1524"/>
            <a:ext cx="8468995" cy="5142230"/>
            <a:chOff x="151574" y="1524"/>
            <a:chExt cx="8468995" cy="51422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3290" y="1524"/>
              <a:ext cx="5276850" cy="5141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3892" y="12828"/>
              <a:ext cx="5143500" cy="51306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37229" y="1023045"/>
            <a:ext cx="100456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220" y="2849748"/>
            <a:ext cx="3147060" cy="645795"/>
            <a:chOff x="82220" y="2849748"/>
            <a:chExt cx="3147060" cy="645795"/>
          </a:xfrm>
        </p:grpSpPr>
        <p:sp>
          <p:nvSpPr>
            <p:cNvPr id="14" name="object 14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5256" y="2849748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19" name="object 19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220" y="2160397"/>
            <a:ext cx="5899150" cy="2787015"/>
            <a:chOff x="82220" y="2160397"/>
            <a:chExt cx="5899150" cy="2787015"/>
          </a:xfrm>
        </p:grpSpPr>
        <p:sp>
          <p:nvSpPr>
            <p:cNvPr id="24" name="object 24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53738" y="2166747"/>
              <a:ext cx="1521460" cy="1369695"/>
            </a:xfrm>
            <a:custGeom>
              <a:avLst/>
              <a:gdLst/>
              <a:ahLst/>
              <a:cxnLst/>
              <a:rect l="l" t="t" r="r" b="b"/>
              <a:pathLst>
                <a:path w="1521460" h="1369695">
                  <a:moveTo>
                    <a:pt x="81929" y="0"/>
                  </a:moveTo>
                  <a:lnTo>
                    <a:pt x="282853" y="462783"/>
                  </a:lnTo>
                  <a:lnTo>
                    <a:pt x="233312" y="491973"/>
                  </a:lnTo>
                  <a:lnTo>
                    <a:pt x="188229" y="523548"/>
                  </a:lnTo>
                  <a:lnTo>
                    <a:pt x="147705" y="557286"/>
                  </a:lnTo>
                  <a:lnTo>
                    <a:pt x="111844" y="592963"/>
                  </a:lnTo>
                  <a:lnTo>
                    <a:pt x="80748" y="630358"/>
                  </a:lnTo>
                  <a:lnTo>
                    <a:pt x="54521" y="669246"/>
                  </a:lnTo>
                  <a:lnTo>
                    <a:pt x="33264" y="709405"/>
                  </a:lnTo>
                  <a:lnTo>
                    <a:pt x="17081" y="750612"/>
                  </a:lnTo>
                  <a:lnTo>
                    <a:pt x="6074" y="792643"/>
                  </a:lnTo>
                  <a:lnTo>
                    <a:pt x="346" y="835276"/>
                  </a:lnTo>
                  <a:lnTo>
                    <a:pt x="0" y="878288"/>
                  </a:lnTo>
                  <a:lnTo>
                    <a:pt x="5137" y="921455"/>
                  </a:lnTo>
                  <a:lnTo>
                    <a:pt x="15862" y="964554"/>
                  </a:lnTo>
                  <a:lnTo>
                    <a:pt x="32277" y="1007363"/>
                  </a:lnTo>
                  <a:lnTo>
                    <a:pt x="49855" y="1041825"/>
                  </a:lnTo>
                  <a:lnTo>
                    <a:pt x="70707" y="1074900"/>
                  </a:lnTo>
                  <a:lnTo>
                    <a:pt x="94674" y="1106532"/>
                  </a:lnTo>
                  <a:lnTo>
                    <a:pt x="121594" y="1136663"/>
                  </a:lnTo>
                  <a:lnTo>
                    <a:pt x="151308" y="1165236"/>
                  </a:lnTo>
                  <a:lnTo>
                    <a:pt x="183655" y="1192192"/>
                  </a:lnTo>
                  <a:lnTo>
                    <a:pt x="218474" y="1217474"/>
                  </a:lnTo>
                  <a:lnTo>
                    <a:pt x="255605" y="1241025"/>
                  </a:lnTo>
                  <a:lnTo>
                    <a:pt x="294887" y="1262787"/>
                  </a:lnTo>
                  <a:lnTo>
                    <a:pt x="336160" y="1282703"/>
                  </a:lnTo>
                  <a:lnTo>
                    <a:pt x="379263" y="1300714"/>
                  </a:lnTo>
                  <a:lnTo>
                    <a:pt x="424036" y="1316763"/>
                  </a:lnTo>
                  <a:lnTo>
                    <a:pt x="470319" y="1330793"/>
                  </a:lnTo>
                  <a:lnTo>
                    <a:pt x="517950" y="1342746"/>
                  </a:lnTo>
                  <a:lnTo>
                    <a:pt x="566769" y="1352564"/>
                  </a:lnTo>
                  <a:lnTo>
                    <a:pt x="616617" y="1360190"/>
                  </a:lnTo>
                  <a:lnTo>
                    <a:pt x="667331" y="1365566"/>
                  </a:lnTo>
                  <a:lnTo>
                    <a:pt x="718753" y="1368634"/>
                  </a:lnTo>
                  <a:lnTo>
                    <a:pt x="770721" y="1369337"/>
                  </a:lnTo>
                  <a:lnTo>
                    <a:pt x="823074" y="1367618"/>
                  </a:lnTo>
                  <a:lnTo>
                    <a:pt x="875653" y="1363418"/>
                  </a:lnTo>
                  <a:lnTo>
                    <a:pt x="928297" y="1356680"/>
                  </a:lnTo>
                  <a:lnTo>
                    <a:pt x="980845" y="1347347"/>
                  </a:lnTo>
                  <a:lnTo>
                    <a:pt x="1037062" y="1334323"/>
                  </a:lnTo>
                  <a:lnTo>
                    <a:pt x="1090788" y="1318680"/>
                  </a:lnTo>
                  <a:lnTo>
                    <a:pt x="1141910" y="1300558"/>
                  </a:lnTo>
                  <a:lnTo>
                    <a:pt x="1190315" y="1280100"/>
                  </a:lnTo>
                  <a:lnTo>
                    <a:pt x="1235890" y="1257445"/>
                  </a:lnTo>
                  <a:lnTo>
                    <a:pt x="1278523" y="1232737"/>
                  </a:lnTo>
                  <a:lnTo>
                    <a:pt x="1318101" y="1206115"/>
                  </a:lnTo>
                  <a:lnTo>
                    <a:pt x="1354510" y="1177722"/>
                  </a:lnTo>
                  <a:lnTo>
                    <a:pt x="1387637" y="1147698"/>
                  </a:lnTo>
                  <a:lnTo>
                    <a:pt x="1417370" y="1116186"/>
                  </a:lnTo>
                  <a:lnTo>
                    <a:pt x="1443595" y="1083326"/>
                  </a:lnTo>
                  <a:lnTo>
                    <a:pt x="1466201" y="1049259"/>
                  </a:lnTo>
                  <a:lnTo>
                    <a:pt x="1485072" y="1014128"/>
                  </a:lnTo>
                  <a:lnTo>
                    <a:pt x="1500098" y="978074"/>
                  </a:lnTo>
                  <a:lnTo>
                    <a:pt x="1511164" y="941237"/>
                  </a:lnTo>
                  <a:lnTo>
                    <a:pt x="1518159" y="903759"/>
                  </a:lnTo>
                  <a:lnTo>
                    <a:pt x="1520968" y="865782"/>
                  </a:lnTo>
                  <a:lnTo>
                    <a:pt x="1519479" y="827447"/>
                  </a:lnTo>
                  <a:lnTo>
                    <a:pt x="1513578" y="788896"/>
                  </a:lnTo>
                  <a:lnTo>
                    <a:pt x="1503154" y="750269"/>
                  </a:lnTo>
                  <a:lnTo>
                    <a:pt x="1488093" y="711707"/>
                  </a:lnTo>
                  <a:lnTo>
                    <a:pt x="1470516" y="677247"/>
                  </a:lnTo>
                  <a:lnTo>
                    <a:pt x="1449663" y="644173"/>
                  </a:lnTo>
                  <a:lnTo>
                    <a:pt x="1425697" y="612544"/>
                  </a:lnTo>
                  <a:lnTo>
                    <a:pt x="1398776" y="582417"/>
                  </a:lnTo>
                  <a:lnTo>
                    <a:pt x="1369062" y="553850"/>
                  </a:lnTo>
                  <a:lnTo>
                    <a:pt x="1336716" y="526899"/>
                  </a:lnTo>
                  <a:lnTo>
                    <a:pt x="1301897" y="501623"/>
                  </a:lnTo>
                  <a:lnTo>
                    <a:pt x="1264766" y="478079"/>
                  </a:lnTo>
                  <a:lnTo>
                    <a:pt x="1225484" y="456325"/>
                  </a:lnTo>
                  <a:lnTo>
                    <a:pt x="1184211" y="436417"/>
                  </a:lnTo>
                  <a:lnTo>
                    <a:pt x="1141107" y="418414"/>
                  </a:lnTo>
                  <a:lnTo>
                    <a:pt x="1096334" y="402373"/>
                  </a:lnTo>
                  <a:lnTo>
                    <a:pt x="1050052" y="388351"/>
                  </a:lnTo>
                  <a:lnTo>
                    <a:pt x="1002421" y="376406"/>
                  </a:lnTo>
                  <a:lnTo>
                    <a:pt x="953601" y="366596"/>
                  </a:lnTo>
                  <a:lnTo>
                    <a:pt x="903754" y="358978"/>
                  </a:lnTo>
                  <a:lnTo>
                    <a:pt x="853039" y="353609"/>
                  </a:lnTo>
                  <a:lnTo>
                    <a:pt x="801618" y="350547"/>
                  </a:lnTo>
                  <a:lnTo>
                    <a:pt x="749650" y="349850"/>
                  </a:lnTo>
                  <a:lnTo>
                    <a:pt x="697296" y="351575"/>
                  </a:lnTo>
                  <a:lnTo>
                    <a:pt x="644717" y="355779"/>
                  </a:lnTo>
                  <a:lnTo>
                    <a:pt x="592073" y="362520"/>
                  </a:lnTo>
                  <a:lnTo>
                    <a:pt x="539525" y="371855"/>
                  </a:lnTo>
                  <a:lnTo>
                    <a:pt x="8192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53738" y="2166747"/>
              <a:ext cx="1521460" cy="1369695"/>
            </a:xfrm>
            <a:custGeom>
              <a:avLst/>
              <a:gdLst/>
              <a:ahLst/>
              <a:cxnLst/>
              <a:rect l="l" t="t" r="r" b="b"/>
              <a:pathLst>
                <a:path w="1521460" h="1369695">
                  <a:moveTo>
                    <a:pt x="81929" y="0"/>
                  </a:moveTo>
                  <a:lnTo>
                    <a:pt x="539525" y="371855"/>
                  </a:lnTo>
                  <a:lnTo>
                    <a:pt x="592073" y="362520"/>
                  </a:lnTo>
                  <a:lnTo>
                    <a:pt x="644717" y="355779"/>
                  </a:lnTo>
                  <a:lnTo>
                    <a:pt x="697296" y="351575"/>
                  </a:lnTo>
                  <a:lnTo>
                    <a:pt x="749650" y="349850"/>
                  </a:lnTo>
                  <a:lnTo>
                    <a:pt x="801618" y="350547"/>
                  </a:lnTo>
                  <a:lnTo>
                    <a:pt x="853039" y="353609"/>
                  </a:lnTo>
                  <a:lnTo>
                    <a:pt x="903754" y="358978"/>
                  </a:lnTo>
                  <a:lnTo>
                    <a:pt x="953601" y="366596"/>
                  </a:lnTo>
                  <a:lnTo>
                    <a:pt x="1002421" y="376406"/>
                  </a:lnTo>
                  <a:lnTo>
                    <a:pt x="1050052" y="388351"/>
                  </a:lnTo>
                  <a:lnTo>
                    <a:pt x="1096334" y="402373"/>
                  </a:lnTo>
                  <a:lnTo>
                    <a:pt x="1141107" y="418414"/>
                  </a:lnTo>
                  <a:lnTo>
                    <a:pt x="1184211" y="436417"/>
                  </a:lnTo>
                  <a:lnTo>
                    <a:pt x="1225484" y="456325"/>
                  </a:lnTo>
                  <a:lnTo>
                    <a:pt x="1264766" y="478079"/>
                  </a:lnTo>
                  <a:lnTo>
                    <a:pt x="1301897" y="501623"/>
                  </a:lnTo>
                  <a:lnTo>
                    <a:pt x="1336716" y="526899"/>
                  </a:lnTo>
                  <a:lnTo>
                    <a:pt x="1369062" y="553850"/>
                  </a:lnTo>
                  <a:lnTo>
                    <a:pt x="1398776" y="582417"/>
                  </a:lnTo>
                  <a:lnTo>
                    <a:pt x="1425697" y="612544"/>
                  </a:lnTo>
                  <a:lnTo>
                    <a:pt x="1449663" y="644173"/>
                  </a:lnTo>
                  <a:lnTo>
                    <a:pt x="1470516" y="677247"/>
                  </a:lnTo>
                  <a:lnTo>
                    <a:pt x="1488093" y="711707"/>
                  </a:lnTo>
                  <a:lnTo>
                    <a:pt x="1503154" y="750269"/>
                  </a:lnTo>
                  <a:lnTo>
                    <a:pt x="1513578" y="788896"/>
                  </a:lnTo>
                  <a:lnTo>
                    <a:pt x="1519479" y="827447"/>
                  </a:lnTo>
                  <a:lnTo>
                    <a:pt x="1520968" y="865782"/>
                  </a:lnTo>
                  <a:lnTo>
                    <a:pt x="1518159" y="903759"/>
                  </a:lnTo>
                  <a:lnTo>
                    <a:pt x="1511164" y="941237"/>
                  </a:lnTo>
                  <a:lnTo>
                    <a:pt x="1500098" y="978074"/>
                  </a:lnTo>
                  <a:lnTo>
                    <a:pt x="1485072" y="1014128"/>
                  </a:lnTo>
                  <a:lnTo>
                    <a:pt x="1466201" y="1049259"/>
                  </a:lnTo>
                  <a:lnTo>
                    <a:pt x="1443595" y="1083326"/>
                  </a:lnTo>
                  <a:lnTo>
                    <a:pt x="1417370" y="1116186"/>
                  </a:lnTo>
                  <a:lnTo>
                    <a:pt x="1387637" y="1147698"/>
                  </a:lnTo>
                  <a:lnTo>
                    <a:pt x="1354510" y="1177722"/>
                  </a:lnTo>
                  <a:lnTo>
                    <a:pt x="1318101" y="1206115"/>
                  </a:lnTo>
                  <a:lnTo>
                    <a:pt x="1278523" y="1232737"/>
                  </a:lnTo>
                  <a:lnTo>
                    <a:pt x="1235890" y="1257445"/>
                  </a:lnTo>
                  <a:lnTo>
                    <a:pt x="1190315" y="1280100"/>
                  </a:lnTo>
                  <a:lnTo>
                    <a:pt x="1141910" y="1300558"/>
                  </a:lnTo>
                  <a:lnTo>
                    <a:pt x="1090788" y="1318680"/>
                  </a:lnTo>
                  <a:lnTo>
                    <a:pt x="1037062" y="1334323"/>
                  </a:lnTo>
                  <a:lnTo>
                    <a:pt x="980845" y="1347347"/>
                  </a:lnTo>
                  <a:lnTo>
                    <a:pt x="928297" y="1356680"/>
                  </a:lnTo>
                  <a:lnTo>
                    <a:pt x="875653" y="1363418"/>
                  </a:lnTo>
                  <a:lnTo>
                    <a:pt x="823074" y="1367618"/>
                  </a:lnTo>
                  <a:lnTo>
                    <a:pt x="770721" y="1369337"/>
                  </a:lnTo>
                  <a:lnTo>
                    <a:pt x="718753" y="1368634"/>
                  </a:lnTo>
                  <a:lnTo>
                    <a:pt x="667331" y="1365566"/>
                  </a:lnTo>
                  <a:lnTo>
                    <a:pt x="616617" y="1360190"/>
                  </a:lnTo>
                  <a:lnTo>
                    <a:pt x="566769" y="1352564"/>
                  </a:lnTo>
                  <a:lnTo>
                    <a:pt x="517950" y="1342746"/>
                  </a:lnTo>
                  <a:lnTo>
                    <a:pt x="470319" y="1330793"/>
                  </a:lnTo>
                  <a:lnTo>
                    <a:pt x="424036" y="1316763"/>
                  </a:lnTo>
                  <a:lnTo>
                    <a:pt x="379263" y="1300714"/>
                  </a:lnTo>
                  <a:lnTo>
                    <a:pt x="336160" y="1282703"/>
                  </a:lnTo>
                  <a:lnTo>
                    <a:pt x="294887" y="1262787"/>
                  </a:lnTo>
                  <a:lnTo>
                    <a:pt x="255605" y="1241025"/>
                  </a:lnTo>
                  <a:lnTo>
                    <a:pt x="218474" y="1217474"/>
                  </a:lnTo>
                  <a:lnTo>
                    <a:pt x="183655" y="1192192"/>
                  </a:lnTo>
                  <a:lnTo>
                    <a:pt x="151308" y="1165236"/>
                  </a:lnTo>
                  <a:lnTo>
                    <a:pt x="121594" y="1136663"/>
                  </a:lnTo>
                  <a:lnTo>
                    <a:pt x="94674" y="1106532"/>
                  </a:lnTo>
                  <a:lnTo>
                    <a:pt x="70707" y="1074900"/>
                  </a:lnTo>
                  <a:lnTo>
                    <a:pt x="49855" y="1041825"/>
                  </a:lnTo>
                  <a:lnTo>
                    <a:pt x="32277" y="1007363"/>
                  </a:lnTo>
                  <a:lnTo>
                    <a:pt x="15862" y="964554"/>
                  </a:lnTo>
                  <a:lnTo>
                    <a:pt x="5137" y="921455"/>
                  </a:lnTo>
                  <a:lnTo>
                    <a:pt x="0" y="878288"/>
                  </a:lnTo>
                  <a:lnTo>
                    <a:pt x="346" y="835276"/>
                  </a:lnTo>
                  <a:lnTo>
                    <a:pt x="6074" y="792643"/>
                  </a:lnTo>
                  <a:lnTo>
                    <a:pt x="17081" y="750612"/>
                  </a:lnTo>
                  <a:lnTo>
                    <a:pt x="33264" y="709405"/>
                  </a:lnTo>
                  <a:lnTo>
                    <a:pt x="54521" y="669246"/>
                  </a:lnTo>
                  <a:lnTo>
                    <a:pt x="80748" y="630358"/>
                  </a:lnTo>
                  <a:lnTo>
                    <a:pt x="111844" y="592963"/>
                  </a:lnTo>
                  <a:lnTo>
                    <a:pt x="147705" y="557286"/>
                  </a:lnTo>
                  <a:lnTo>
                    <a:pt x="188229" y="523548"/>
                  </a:lnTo>
                  <a:lnTo>
                    <a:pt x="233312" y="491973"/>
                  </a:lnTo>
                  <a:lnTo>
                    <a:pt x="282853" y="462783"/>
                  </a:lnTo>
                  <a:lnTo>
                    <a:pt x="81929" y="0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759963" y="2700652"/>
            <a:ext cx="916940" cy="641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5715">
              <a:lnSpc>
                <a:spcPct val="99800"/>
              </a:lnSpc>
              <a:spcBef>
                <a:spcPts val="100"/>
              </a:spcBef>
            </a:pPr>
            <a:r>
              <a:rPr dirty="0" sz="1350" spc="-4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dirty="0" sz="1350" spc="3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Comic Sans MS"/>
                <a:cs typeface="Comic Sans MS"/>
              </a:rPr>
              <a:t>is </a:t>
            </a:r>
            <a:r>
              <a:rPr dirty="0" sz="135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60">
                <a:solidFill>
                  <a:srgbClr val="FFFFFF"/>
                </a:solidFill>
                <a:latin typeface="Comic Sans MS"/>
                <a:cs typeface="Comic Sans MS"/>
              </a:rPr>
              <a:t>this</a:t>
            </a:r>
            <a:r>
              <a:rPr dirty="0" sz="135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15">
                <a:solidFill>
                  <a:srgbClr val="FFFFFF"/>
                </a:solidFill>
                <a:latin typeface="Comic Sans MS"/>
                <a:cs typeface="Comic Sans MS"/>
              </a:rPr>
              <a:t>image </a:t>
            </a:r>
            <a:r>
              <a:rPr dirty="0" sz="135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25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dirty="0" sz="1350" spc="5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dirty="0" sz="1350" spc="25">
                <a:solidFill>
                  <a:srgbClr val="FFFFFF"/>
                </a:solidFill>
                <a:latin typeface="Comic Sans MS"/>
                <a:cs typeface="Comic Sans MS"/>
              </a:rPr>
              <a:t>pr</a:t>
            </a:r>
            <a:r>
              <a:rPr dirty="0" sz="1350" spc="5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dirty="0" sz="1350" spc="15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dirty="0" sz="1350" spc="5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dirty="0" sz="1350" spc="-35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dirty="0" sz="1350" spc="-4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dirty="0" sz="1350">
                <a:solidFill>
                  <a:srgbClr val="FFFFFF"/>
                </a:solidFill>
                <a:latin typeface="Comic Sans MS"/>
                <a:cs typeface="Comic Sans MS"/>
              </a:rPr>
              <a:t>?</a:t>
            </a:r>
            <a:endParaRPr sz="1350">
              <a:latin typeface="Comic Sans MS"/>
              <a:cs typeface="Comic Sans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78304" y="3005899"/>
            <a:ext cx="2165985" cy="2138045"/>
            <a:chOff x="6978304" y="3005899"/>
            <a:chExt cx="2165985" cy="213804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9405" y="3730117"/>
              <a:ext cx="1664594" cy="141338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84654" y="3012249"/>
              <a:ext cx="1332865" cy="1125855"/>
            </a:xfrm>
            <a:custGeom>
              <a:avLst/>
              <a:gdLst/>
              <a:ahLst/>
              <a:cxnLst/>
              <a:rect l="l" t="t" r="r" b="b"/>
              <a:pathLst>
                <a:path w="1332865" h="1125854">
                  <a:moveTo>
                    <a:pt x="663628" y="0"/>
                  </a:moveTo>
                  <a:lnTo>
                    <a:pt x="606146" y="1841"/>
                  </a:lnTo>
                  <a:lnTo>
                    <a:pt x="549105" y="6963"/>
                  </a:lnTo>
                  <a:lnTo>
                    <a:pt x="493847" y="15176"/>
                  </a:lnTo>
                  <a:lnTo>
                    <a:pt x="440553" y="26335"/>
                  </a:lnTo>
                  <a:lnTo>
                    <a:pt x="389405" y="40294"/>
                  </a:lnTo>
                  <a:lnTo>
                    <a:pt x="340583" y="56907"/>
                  </a:lnTo>
                  <a:lnTo>
                    <a:pt x="294268" y="76030"/>
                  </a:lnTo>
                  <a:lnTo>
                    <a:pt x="250642" y="97517"/>
                  </a:lnTo>
                  <a:lnTo>
                    <a:pt x="209885" y="121222"/>
                  </a:lnTo>
                  <a:lnTo>
                    <a:pt x="172179" y="147001"/>
                  </a:lnTo>
                  <a:lnTo>
                    <a:pt x="137706" y="174708"/>
                  </a:lnTo>
                  <a:lnTo>
                    <a:pt x="106645" y="204198"/>
                  </a:lnTo>
                  <a:lnTo>
                    <a:pt x="79178" y="235325"/>
                  </a:lnTo>
                  <a:lnTo>
                    <a:pt x="55487" y="267944"/>
                  </a:lnTo>
                  <a:lnTo>
                    <a:pt x="35752" y="301910"/>
                  </a:lnTo>
                  <a:lnTo>
                    <a:pt x="20155" y="337077"/>
                  </a:lnTo>
                  <a:lnTo>
                    <a:pt x="2097" y="410435"/>
                  </a:lnTo>
                  <a:lnTo>
                    <a:pt x="0" y="448334"/>
                  </a:lnTo>
                  <a:lnTo>
                    <a:pt x="2764" y="486854"/>
                  </a:lnTo>
                  <a:lnTo>
                    <a:pt x="10399" y="525060"/>
                  </a:lnTo>
                  <a:lnTo>
                    <a:pt x="22651" y="562074"/>
                  </a:lnTo>
                  <a:lnTo>
                    <a:pt x="39302" y="597773"/>
                  </a:lnTo>
                  <a:lnTo>
                    <a:pt x="60134" y="632036"/>
                  </a:lnTo>
                  <a:lnTo>
                    <a:pt x="84929" y="664741"/>
                  </a:lnTo>
                  <a:lnTo>
                    <a:pt x="113471" y="695768"/>
                  </a:lnTo>
                  <a:lnTo>
                    <a:pt x="145543" y="724995"/>
                  </a:lnTo>
                  <a:lnTo>
                    <a:pt x="180926" y="752299"/>
                  </a:lnTo>
                  <a:lnTo>
                    <a:pt x="219403" y="777561"/>
                  </a:lnTo>
                  <a:lnTo>
                    <a:pt x="260757" y="800658"/>
                  </a:lnTo>
                  <a:lnTo>
                    <a:pt x="304771" y="821469"/>
                  </a:lnTo>
                  <a:lnTo>
                    <a:pt x="351227" y="839872"/>
                  </a:lnTo>
                  <a:lnTo>
                    <a:pt x="399908" y="855747"/>
                  </a:lnTo>
                  <a:lnTo>
                    <a:pt x="450597" y="868971"/>
                  </a:lnTo>
                  <a:lnTo>
                    <a:pt x="503075" y="879423"/>
                  </a:lnTo>
                  <a:lnTo>
                    <a:pt x="557126" y="886981"/>
                  </a:lnTo>
                  <a:lnTo>
                    <a:pt x="612532" y="891525"/>
                  </a:lnTo>
                  <a:lnTo>
                    <a:pt x="669077" y="892933"/>
                  </a:lnTo>
                  <a:lnTo>
                    <a:pt x="726542" y="891083"/>
                  </a:lnTo>
                  <a:lnTo>
                    <a:pt x="960719" y="1125852"/>
                  </a:lnTo>
                  <a:lnTo>
                    <a:pt x="970747" y="843601"/>
                  </a:lnTo>
                  <a:lnTo>
                    <a:pt x="1024721" y="822845"/>
                  </a:lnTo>
                  <a:lnTo>
                    <a:pt x="1074977" y="799119"/>
                  </a:lnTo>
                  <a:lnTo>
                    <a:pt x="1121331" y="772648"/>
                  </a:lnTo>
                  <a:lnTo>
                    <a:pt x="1163601" y="743656"/>
                  </a:lnTo>
                  <a:lnTo>
                    <a:pt x="1201602" y="712364"/>
                  </a:lnTo>
                  <a:lnTo>
                    <a:pt x="1235152" y="678997"/>
                  </a:lnTo>
                  <a:lnTo>
                    <a:pt x="1264065" y="643778"/>
                  </a:lnTo>
                  <a:lnTo>
                    <a:pt x="1288160" y="606930"/>
                  </a:lnTo>
                  <a:lnTo>
                    <a:pt x="1307252" y="568677"/>
                  </a:lnTo>
                  <a:lnTo>
                    <a:pt x="1321158" y="529243"/>
                  </a:lnTo>
                  <a:lnTo>
                    <a:pt x="1329694" y="488850"/>
                  </a:lnTo>
                  <a:lnTo>
                    <a:pt x="1332677" y="447722"/>
                  </a:lnTo>
                  <a:lnTo>
                    <a:pt x="1329924" y="406082"/>
                  </a:lnTo>
                  <a:lnTo>
                    <a:pt x="1322289" y="367876"/>
                  </a:lnTo>
                  <a:lnTo>
                    <a:pt x="1310040" y="330864"/>
                  </a:lnTo>
                  <a:lnTo>
                    <a:pt x="1293393" y="295166"/>
                  </a:lnTo>
                  <a:lnTo>
                    <a:pt x="1272566" y="260905"/>
                  </a:lnTo>
                  <a:lnTo>
                    <a:pt x="1247777" y="228202"/>
                  </a:lnTo>
                  <a:lnTo>
                    <a:pt x="1219241" y="197177"/>
                  </a:lnTo>
                  <a:lnTo>
                    <a:pt x="1187176" y="167953"/>
                  </a:lnTo>
                  <a:lnTo>
                    <a:pt x="1151799" y="140651"/>
                  </a:lnTo>
                  <a:lnTo>
                    <a:pt x="1113327" y="115391"/>
                  </a:lnTo>
                  <a:lnTo>
                    <a:pt x="1071978" y="92295"/>
                  </a:lnTo>
                  <a:lnTo>
                    <a:pt x="1027968" y="71485"/>
                  </a:lnTo>
                  <a:lnTo>
                    <a:pt x="981514" y="53082"/>
                  </a:lnTo>
                  <a:lnTo>
                    <a:pt x="932833" y="37207"/>
                  </a:lnTo>
                  <a:lnTo>
                    <a:pt x="882143" y="23981"/>
                  </a:lnTo>
                  <a:lnTo>
                    <a:pt x="829660" y="13526"/>
                  </a:lnTo>
                  <a:lnTo>
                    <a:pt x="775602" y="5964"/>
                  </a:lnTo>
                  <a:lnTo>
                    <a:pt x="720186" y="1414"/>
                  </a:lnTo>
                  <a:lnTo>
                    <a:pt x="66362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84654" y="3012249"/>
              <a:ext cx="1332865" cy="1125855"/>
            </a:xfrm>
            <a:custGeom>
              <a:avLst/>
              <a:gdLst/>
              <a:ahLst/>
              <a:cxnLst/>
              <a:rect l="l" t="t" r="r" b="b"/>
              <a:pathLst>
                <a:path w="1332865" h="1125854">
                  <a:moveTo>
                    <a:pt x="960719" y="1125852"/>
                  </a:moveTo>
                  <a:lnTo>
                    <a:pt x="726542" y="891083"/>
                  </a:lnTo>
                  <a:lnTo>
                    <a:pt x="669077" y="892933"/>
                  </a:lnTo>
                  <a:lnTo>
                    <a:pt x="612532" y="891525"/>
                  </a:lnTo>
                  <a:lnTo>
                    <a:pt x="557126" y="886981"/>
                  </a:lnTo>
                  <a:lnTo>
                    <a:pt x="503075" y="879423"/>
                  </a:lnTo>
                  <a:lnTo>
                    <a:pt x="450597" y="868971"/>
                  </a:lnTo>
                  <a:lnTo>
                    <a:pt x="399908" y="855747"/>
                  </a:lnTo>
                  <a:lnTo>
                    <a:pt x="351227" y="839872"/>
                  </a:lnTo>
                  <a:lnTo>
                    <a:pt x="304771" y="821469"/>
                  </a:lnTo>
                  <a:lnTo>
                    <a:pt x="260757" y="800658"/>
                  </a:lnTo>
                  <a:lnTo>
                    <a:pt x="219403" y="777561"/>
                  </a:lnTo>
                  <a:lnTo>
                    <a:pt x="180926" y="752299"/>
                  </a:lnTo>
                  <a:lnTo>
                    <a:pt x="145543" y="724995"/>
                  </a:lnTo>
                  <a:lnTo>
                    <a:pt x="113471" y="695768"/>
                  </a:lnTo>
                  <a:lnTo>
                    <a:pt x="84929" y="664741"/>
                  </a:lnTo>
                  <a:lnTo>
                    <a:pt x="60134" y="632036"/>
                  </a:lnTo>
                  <a:lnTo>
                    <a:pt x="39302" y="597773"/>
                  </a:lnTo>
                  <a:lnTo>
                    <a:pt x="22651" y="562074"/>
                  </a:lnTo>
                  <a:lnTo>
                    <a:pt x="10399" y="525060"/>
                  </a:lnTo>
                  <a:lnTo>
                    <a:pt x="2764" y="486854"/>
                  </a:lnTo>
                  <a:lnTo>
                    <a:pt x="0" y="448334"/>
                  </a:lnTo>
                  <a:lnTo>
                    <a:pt x="2097" y="410435"/>
                  </a:lnTo>
                  <a:lnTo>
                    <a:pt x="20155" y="337077"/>
                  </a:lnTo>
                  <a:lnTo>
                    <a:pt x="35752" y="301910"/>
                  </a:lnTo>
                  <a:lnTo>
                    <a:pt x="55487" y="267944"/>
                  </a:lnTo>
                  <a:lnTo>
                    <a:pt x="79178" y="235325"/>
                  </a:lnTo>
                  <a:lnTo>
                    <a:pt x="106645" y="204198"/>
                  </a:lnTo>
                  <a:lnTo>
                    <a:pt x="137706" y="174708"/>
                  </a:lnTo>
                  <a:lnTo>
                    <a:pt x="172179" y="147001"/>
                  </a:lnTo>
                  <a:lnTo>
                    <a:pt x="209885" y="121222"/>
                  </a:lnTo>
                  <a:lnTo>
                    <a:pt x="250642" y="97517"/>
                  </a:lnTo>
                  <a:lnTo>
                    <a:pt x="294268" y="76030"/>
                  </a:lnTo>
                  <a:lnTo>
                    <a:pt x="340583" y="56907"/>
                  </a:lnTo>
                  <a:lnTo>
                    <a:pt x="389405" y="40294"/>
                  </a:lnTo>
                  <a:lnTo>
                    <a:pt x="440553" y="26335"/>
                  </a:lnTo>
                  <a:lnTo>
                    <a:pt x="493847" y="15176"/>
                  </a:lnTo>
                  <a:lnTo>
                    <a:pt x="549105" y="6963"/>
                  </a:lnTo>
                  <a:lnTo>
                    <a:pt x="606146" y="1841"/>
                  </a:lnTo>
                  <a:lnTo>
                    <a:pt x="663628" y="0"/>
                  </a:lnTo>
                  <a:lnTo>
                    <a:pt x="720186" y="1414"/>
                  </a:lnTo>
                  <a:lnTo>
                    <a:pt x="775602" y="5964"/>
                  </a:lnTo>
                  <a:lnTo>
                    <a:pt x="829660" y="13526"/>
                  </a:lnTo>
                  <a:lnTo>
                    <a:pt x="882143" y="23981"/>
                  </a:lnTo>
                  <a:lnTo>
                    <a:pt x="932833" y="37207"/>
                  </a:lnTo>
                  <a:lnTo>
                    <a:pt x="981514" y="53082"/>
                  </a:lnTo>
                  <a:lnTo>
                    <a:pt x="1027968" y="71485"/>
                  </a:lnTo>
                  <a:lnTo>
                    <a:pt x="1071978" y="92295"/>
                  </a:lnTo>
                  <a:lnTo>
                    <a:pt x="1113327" y="115391"/>
                  </a:lnTo>
                  <a:lnTo>
                    <a:pt x="1151799" y="140651"/>
                  </a:lnTo>
                  <a:lnTo>
                    <a:pt x="1187176" y="167953"/>
                  </a:lnTo>
                  <a:lnTo>
                    <a:pt x="1219241" y="197177"/>
                  </a:lnTo>
                  <a:lnTo>
                    <a:pt x="1247777" y="228202"/>
                  </a:lnTo>
                  <a:lnTo>
                    <a:pt x="1272566" y="260905"/>
                  </a:lnTo>
                  <a:lnTo>
                    <a:pt x="1293393" y="295166"/>
                  </a:lnTo>
                  <a:lnTo>
                    <a:pt x="1310040" y="330864"/>
                  </a:lnTo>
                  <a:lnTo>
                    <a:pt x="1322289" y="367876"/>
                  </a:lnTo>
                  <a:lnTo>
                    <a:pt x="1329924" y="406082"/>
                  </a:lnTo>
                  <a:lnTo>
                    <a:pt x="1332677" y="447722"/>
                  </a:lnTo>
                  <a:lnTo>
                    <a:pt x="1329694" y="488850"/>
                  </a:lnTo>
                  <a:lnTo>
                    <a:pt x="1321158" y="529243"/>
                  </a:lnTo>
                  <a:lnTo>
                    <a:pt x="1307252" y="568677"/>
                  </a:lnTo>
                  <a:lnTo>
                    <a:pt x="1288160" y="606930"/>
                  </a:lnTo>
                  <a:lnTo>
                    <a:pt x="1264065" y="643778"/>
                  </a:lnTo>
                  <a:lnTo>
                    <a:pt x="1235152" y="678997"/>
                  </a:lnTo>
                  <a:lnTo>
                    <a:pt x="1201602" y="712364"/>
                  </a:lnTo>
                  <a:lnTo>
                    <a:pt x="1163601" y="743656"/>
                  </a:lnTo>
                  <a:lnTo>
                    <a:pt x="1121331" y="772648"/>
                  </a:lnTo>
                  <a:lnTo>
                    <a:pt x="1074977" y="799119"/>
                  </a:lnTo>
                  <a:lnTo>
                    <a:pt x="1024721" y="822845"/>
                  </a:lnTo>
                  <a:lnTo>
                    <a:pt x="970747" y="843601"/>
                  </a:lnTo>
                  <a:lnTo>
                    <a:pt x="960719" y="1125852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323714" y="3236529"/>
            <a:ext cx="673735" cy="441959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19050">
              <a:lnSpc>
                <a:spcPct val="102200"/>
              </a:lnSpc>
              <a:spcBef>
                <a:spcPts val="65"/>
              </a:spcBef>
            </a:pPr>
            <a:r>
              <a:rPr dirty="0" sz="1350">
                <a:solidFill>
                  <a:srgbClr val="FFFFFF"/>
                </a:solidFill>
                <a:latin typeface="Comic Sans MS"/>
                <a:cs typeface="Comic Sans MS"/>
              </a:rPr>
              <a:t>97%</a:t>
            </a:r>
            <a:r>
              <a:rPr dirty="0" sz="135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Comic Sans MS"/>
                <a:cs typeface="Comic Sans MS"/>
              </a:rPr>
              <a:t>its </a:t>
            </a:r>
            <a:r>
              <a:rPr dirty="0" sz="1350" spc="-39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dirty="0" sz="135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350" spc="5">
                <a:solidFill>
                  <a:srgbClr val="FFFFFF"/>
                </a:solidFill>
                <a:latin typeface="Comic Sans MS"/>
                <a:cs typeface="Comic Sans MS"/>
              </a:rPr>
              <a:t>apple</a:t>
            </a:r>
            <a:endParaRPr sz="1350">
              <a:latin typeface="Comic Sans MS"/>
              <a:cs typeface="Comic Sans M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1772" y="1489469"/>
            <a:ext cx="1573277" cy="95324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8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285" y="1281026"/>
              <a:ext cx="5759713" cy="36538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20" y="57570"/>
            <a:ext cx="3147060" cy="4163695"/>
            <a:chOff x="82220" y="57570"/>
            <a:chExt cx="3147060" cy="41636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5256" y="357543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04769" y="217737"/>
            <a:ext cx="3261995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5"/>
              <a:t>Use</a:t>
            </a:r>
            <a:r>
              <a:rPr dirty="0" spc="-130"/>
              <a:t> </a:t>
            </a:r>
            <a:r>
              <a:rPr dirty="0" spc="15"/>
              <a:t>Case:</a:t>
            </a:r>
            <a:r>
              <a:rPr dirty="0" spc="-130"/>
              <a:t> </a:t>
            </a:r>
            <a:r>
              <a:rPr dirty="0" spc="25"/>
              <a:t>Spam</a:t>
            </a:r>
            <a:r>
              <a:rPr dirty="0" spc="-60"/>
              <a:t> </a:t>
            </a:r>
            <a:r>
              <a:rPr dirty="0" spc="15"/>
              <a:t>Classifier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5922" y="2938460"/>
            <a:ext cx="1892935" cy="993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19" name="object 1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20" y="57570"/>
            <a:ext cx="3147060" cy="4163695"/>
            <a:chOff x="82220" y="57570"/>
            <a:chExt cx="3147060" cy="4163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5256" y="357543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290063" y="217737"/>
            <a:ext cx="3895090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0">
                <a:solidFill>
                  <a:srgbClr val="FFFFFF"/>
                </a:solidFill>
              </a:rPr>
              <a:t>U</a:t>
            </a:r>
            <a:r>
              <a:rPr dirty="0" spc="10">
                <a:solidFill>
                  <a:srgbClr val="FFFFFF"/>
                </a:solidFill>
              </a:rPr>
              <a:t>s</a:t>
            </a:r>
            <a:r>
              <a:rPr dirty="0" spc="15">
                <a:solidFill>
                  <a:srgbClr val="FFFFFF"/>
                </a:solidFill>
              </a:rPr>
              <a:t>e</a:t>
            </a:r>
            <a:r>
              <a:rPr dirty="0" spc="-5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C</a:t>
            </a:r>
            <a:r>
              <a:rPr dirty="0" spc="10">
                <a:solidFill>
                  <a:srgbClr val="FFFFFF"/>
                </a:solidFill>
              </a:rPr>
              <a:t>ase</a:t>
            </a:r>
            <a:r>
              <a:rPr dirty="0" spc="5">
                <a:solidFill>
                  <a:srgbClr val="FFFFFF"/>
                </a:solidFill>
              </a:rPr>
              <a:t>:</a:t>
            </a:r>
            <a:r>
              <a:rPr dirty="0" spc="-5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F</a:t>
            </a:r>
            <a:r>
              <a:rPr dirty="0" spc="35">
                <a:solidFill>
                  <a:srgbClr val="FFFFFF"/>
                </a:solidFill>
              </a:rPr>
              <a:t>i</a:t>
            </a:r>
            <a:r>
              <a:rPr dirty="0" spc="50">
                <a:solidFill>
                  <a:srgbClr val="FFFFFF"/>
                </a:solidFill>
              </a:rPr>
              <a:t>ng</a:t>
            </a:r>
            <a:r>
              <a:rPr dirty="0" spc="10">
                <a:solidFill>
                  <a:srgbClr val="FFFFFF"/>
                </a:solidFill>
              </a:rPr>
              <a:t>e</a:t>
            </a:r>
            <a:r>
              <a:rPr dirty="0" spc="10">
                <a:solidFill>
                  <a:srgbClr val="FFFFFF"/>
                </a:solidFill>
              </a:rPr>
              <a:t>r</a:t>
            </a:r>
            <a:r>
              <a:rPr dirty="0" spc="-9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15">
                <a:solidFill>
                  <a:srgbClr val="FFFFFF"/>
                </a:solidFill>
              </a:rPr>
              <a:t>P</a:t>
            </a:r>
            <a:r>
              <a:rPr dirty="0" spc="35">
                <a:solidFill>
                  <a:srgbClr val="FFFFFF"/>
                </a:solidFill>
              </a:rPr>
              <a:t>ri</a:t>
            </a:r>
            <a:r>
              <a:rPr dirty="0" spc="50">
                <a:solidFill>
                  <a:srgbClr val="FFFFFF"/>
                </a:solidFill>
              </a:rPr>
              <a:t>n</a:t>
            </a:r>
            <a:r>
              <a:rPr dirty="0" spc="5">
                <a:solidFill>
                  <a:srgbClr val="FFFFFF"/>
                </a:solidFill>
              </a:rPr>
              <a:t>t</a:t>
            </a:r>
            <a:r>
              <a:rPr dirty="0" spc="-12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-25">
                <a:solidFill>
                  <a:srgbClr val="FFFFFF"/>
                </a:solidFill>
              </a:rPr>
              <a:t>A</a:t>
            </a:r>
            <a:r>
              <a:rPr dirty="0" spc="50">
                <a:solidFill>
                  <a:srgbClr val="FFFFFF"/>
                </a:solidFill>
              </a:rPr>
              <a:t>n</a:t>
            </a:r>
            <a:r>
              <a:rPr dirty="0" spc="10">
                <a:solidFill>
                  <a:srgbClr val="FFFFFF"/>
                </a:solidFill>
              </a:rPr>
              <a:t>a</a:t>
            </a:r>
            <a:r>
              <a:rPr dirty="0" spc="35">
                <a:solidFill>
                  <a:srgbClr val="FFFFFF"/>
                </a:solidFill>
              </a:rPr>
              <a:t>l</a:t>
            </a:r>
            <a:r>
              <a:rPr dirty="0" spc="10">
                <a:solidFill>
                  <a:srgbClr val="FFFFFF"/>
                </a:solidFill>
              </a:rPr>
              <a:t>ys</a:t>
            </a:r>
            <a:r>
              <a:rPr dirty="0" spc="35">
                <a:solidFill>
                  <a:srgbClr val="FFFFFF"/>
                </a:solidFill>
              </a:rPr>
              <a:t>i</a:t>
            </a:r>
            <a:r>
              <a:rPr dirty="0" spc="15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5922" y="2938460"/>
            <a:ext cx="1892935" cy="993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19" name="object 1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2588" y="1285137"/>
            <a:ext cx="2200275" cy="28575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12008" y="443607"/>
            <a:ext cx="316674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2</a:t>
            </a:r>
            <a:r>
              <a:rPr dirty="0" spc="5"/>
              <a:t>.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50"/>
              <a:t>Un</a:t>
            </a:r>
            <a:r>
              <a:rPr dirty="0" spc="10"/>
              <a:t>s</a:t>
            </a:r>
            <a:r>
              <a:rPr dirty="0" spc="45"/>
              <a:t>up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v</a:t>
            </a:r>
            <a:r>
              <a:rPr dirty="0" spc="-40"/>
              <a:t>i</a:t>
            </a:r>
            <a:r>
              <a:rPr dirty="0" spc="10"/>
              <a:t>se</a:t>
            </a:r>
            <a:r>
              <a:rPr dirty="0" spc="15"/>
              <a:t>d</a:t>
            </a:r>
            <a:r>
              <a:rPr dirty="0" spc="-17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5"/>
              <a:t>rn</a:t>
            </a:r>
            <a:r>
              <a:rPr dirty="0" spc="-35"/>
              <a:t>i</a:t>
            </a:r>
            <a:r>
              <a:rPr dirty="0" spc="45"/>
              <a:t>n</a:t>
            </a:r>
            <a:r>
              <a:rPr dirty="0" spc="15"/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20" y="57570"/>
            <a:ext cx="3147060" cy="3437890"/>
            <a:chOff x="82220" y="57570"/>
            <a:chExt cx="3147060" cy="34378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56313" y="959208"/>
            <a:ext cx="4987925" cy="4184650"/>
            <a:chOff x="4156313" y="959208"/>
            <a:chExt cx="4987925" cy="41846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313" y="959208"/>
              <a:ext cx="4107941" cy="30546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4629" y="1428658"/>
              <a:ext cx="342570" cy="4378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366" y="3065474"/>
              <a:ext cx="462875" cy="548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7286" y="2038755"/>
              <a:ext cx="735089" cy="677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2659" y="1395782"/>
              <a:ext cx="413320" cy="4378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2665" y="1436491"/>
              <a:ext cx="735089" cy="4739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0044" y="2120152"/>
              <a:ext cx="735089" cy="4904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0653" y="1308469"/>
              <a:ext cx="954621" cy="613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0044" y="2897184"/>
              <a:ext cx="925765" cy="8037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6234" y="2827946"/>
              <a:ext cx="786472" cy="7864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2618" y="1851355"/>
              <a:ext cx="1045896" cy="10458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9404" y="3730117"/>
              <a:ext cx="1664594" cy="14133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73633" y="3223742"/>
              <a:ext cx="1146810" cy="798830"/>
            </a:xfrm>
            <a:custGeom>
              <a:avLst/>
              <a:gdLst/>
              <a:ahLst/>
              <a:cxnLst/>
              <a:rect l="l" t="t" r="r" b="b"/>
              <a:pathLst>
                <a:path w="1146809" h="798829">
                  <a:moveTo>
                    <a:pt x="1026871" y="329692"/>
                  </a:moveTo>
                  <a:lnTo>
                    <a:pt x="1018070" y="285076"/>
                  </a:lnTo>
                  <a:lnTo>
                    <a:pt x="993546" y="243738"/>
                  </a:lnTo>
                  <a:lnTo>
                    <a:pt x="995984" y="238785"/>
                  </a:lnTo>
                  <a:lnTo>
                    <a:pt x="997877" y="233705"/>
                  </a:lnTo>
                  <a:lnTo>
                    <a:pt x="999401" y="228498"/>
                  </a:lnTo>
                  <a:lnTo>
                    <a:pt x="1002753" y="182613"/>
                  </a:lnTo>
                  <a:lnTo>
                    <a:pt x="987132" y="140589"/>
                  </a:lnTo>
                  <a:lnTo>
                    <a:pt x="955421" y="106984"/>
                  </a:lnTo>
                  <a:lnTo>
                    <a:pt x="910488" y="86385"/>
                  </a:lnTo>
                  <a:lnTo>
                    <a:pt x="905243" y="68872"/>
                  </a:lnTo>
                  <a:lnTo>
                    <a:pt x="871499" y="24917"/>
                  </a:lnTo>
                  <a:lnTo>
                    <a:pt x="831367" y="4737"/>
                  </a:lnTo>
                  <a:lnTo>
                    <a:pt x="787400" y="304"/>
                  </a:lnTo>
                  <a:lnTo>
                    <a:pt x="744816" y="11226"/>
                  </a:lnTo>
                  <a:lnTo>
                    <a:pt x="708825" y="37109"/>
                  </a:lnTo>
                  <a:lnTo>
                    <a:pt x="701090" y="28879"/>
                  </a:lnTo>
                  <a:lnTo>
                    <a:pt x="692442" y="21564"/>
                  </a:lnTo>
                  <a:lnTo>
                    <a:pt x="682917" y="15189"/>
                  </a:lnTo>
                  <a:lnTo>
                    <a:pt x="672617" y="9804"/>
                  </a:lnTo>
                  <a:lnTo>
                    <a:pt x="632891" y="0"/>
                  </a:lnTo>
                  <a:lnTo>
                    <a:pt x="593471" y="4724"/>
                  </a:lnTo>
                  <a:lnTo>
                    <a:pt x="558863" y="22593"/>
                  </a:lnTo>
                  <a:lnTo>
                    <a:pt x="533565" y="52235"/>
                  </a:lnTo>
                  <a:lnTo>
                    <a:pt x="526783" y="46558"/>
                  </a:lnTo>
                  <a:lnTo>
                    <a:pt x="519582" y="41389"/>
                  </a:lnTo>
                  <a:lnTo>
                    <a:pt x="512013" y="36703"/>
                  </a:lnTo>
                  <a:lnTo>
                    <a:pt x="504101" y="32537"/>
                  </a:lnTo>
                  <a:lnTo>
                    <a:pt x="455841" y="19443"/>
                  </a:lnTo>
                  <a:lnTo>
                    <a:pt x="407530" y="24104"/>
                  </a:lnTo>
                  <a:lnTo>
                    <a:pt x="364667" y="44945"/>
                  </a:lnTo>
                  <a:lnTo>
                    <a:pt x="332765" y="80429"/>
                  </a:lnTo>
                  <a:lnTo>
                    <a:pt x="308648" y="69862"/>
                  </a:lnTo>
                  <a:lnTo>
                    <a:pt x="283121" y="63169"/>
                  </a:lnTo>
                  <a:lnTo>
                    <a:pt x="256730" y="60401"/>
                  </a:lnTo>
                  <a:lnTo>
                    <a:pt x="230022" y="61620"/>
                  </a:lnTo>
                  <a:lnTo>
                    <a:pt x="180886" y="75272"/>
                  </a:lnTo>
                  <a:lnTo>
                    <a:pt x="140296" y="101282"/>
                  </a:lnTo>
                  <a:lnTo>
                    <a:pt x="110540" y="136944"/>
                  </a:lnTo>
                  <a:lnTo>
                    <a:pt x="93891" y="179539"/>
                  </a:lnTo>
                  <a:lnTo>
                    <a:pt x="92621" y="226352"/>
                  </a:lnTo>
                  <a:lnTo>
                    <a:pt x="91859" y="228498"/>
                  </a:lnTo>
                  <a:lnTo>
                    <a:pt x="46507" y="243065"/>
                  </a:lnTo>
                  <a:lnTo>
                    <a:pt x="13246" y="274853"/>
                  </a:lnTo>
                  <a:lnTo>
                    <a:pt x="0" y="310388"/>
                  </a:lnTo>
                  <a:lnTo>
                    <a:pt x="2527" y="346570"/>
                  </a:lnTo>
                  <a:lnTo>
                    <a:pt x="19646" y="379247"/>
                  </a:lnTo>
                  <a:lnTo>
                    <a:pt x="50190" y="404279"/>
                  </a:lnTo>
                  <a:lnTo>
                    <a:pt x="36639" y="420751"/>
                  </a:lnTo>
                  <a:lnTo>
                    <a:pt x="27406" y="439280"/>
                  </a:lnTo>
                  <a:lnTo>
                    <a:pt x="22733" y="459155"/>
                  </a:lnTo>
                  <a:lnTo>
                    <a:pt x="22910" y="479717"/>
                  </a:lnTo>
                  <a:lnTo>
                    <a:pt x="35712" y="515213"/>
                  </a:lnTo>
                  <a:lnTo>
                    <a:pt x="61607" y="542607"/>
                  </a:lnTo>
                  <a:lnTo>
                    <a:pt x="96926" y="559181"/>
                  </a:lnTo>
                  <a:lnTo>
                    <a:pt x="137972" y="562254"/>
                  </a:lnTo>
                  <a:lnTo>
                    <a:pt x="139865" y="565302"/>
                  </a:lnTo>
                  <a:lnTo>
                    <a:pt x="170599" y="600430"/>
                  </a:lnTo>
                  <a:lnTo>
                    <a:pt x="209016" y="626059"/>
                  </a:lnTo>
                  <a:lnTo>
                    <a:pt x="252717" y="641642"/>
                  </a:lnTo>
                  <a:lnTo>
                    <a:pt x="299300" y="646633"/>
                  </a:lnTo>
                  <a:lnTo>
                    <a:pt x="346379" y="640461"/>
                  </a:lnTo>
                  <a:lnTo>
                    <a:pt x="391566" y="622592"/>
                  </a:lnTo>
                  <a:lnTo>
                    <a:pt x="408813" y="642340"/>
                  </a:lnTo>
                  <a:lnTo>
                    <a:pt x="429387" y="658964"/>
                  </a:lnTo>
                  <a:lnTo>
                    <a:pt x="452755" y="672134"/>
                  </a:lnTo>
                  <a:lnTo>
                    <a:pt x="478434" y="681520"/>
                  </a:lnTo>
                  <a:lnTo>
                    <a:pt x="529361" y="687793"/>
                  </a:lnTo>
                  <a:lnTo>
                    <a:pt x="578116" y="679526"/>
                  </a:lnTo>
                  <a:lnTo>
                    <a:pt x="621411" y="658329"/>
                  </a:lnTo>
                  <a:lnTo>
                    <a:pt x="655955" y="625817"/>
                  </a:lnTo>
                  <a:lnTo>
                    <a:pt x="678472" y="583590"/>
                  </a:lnTo>
                  <a:lnTo>
                    <a:pt x="695210" y="591731"/>
                  </a:lnTo>
                  <a:lnTo>
                    <a:pt x="712914" y="597649"/>
                  </a:lnTo>
                  <a:lnTo>
                    <a:pt x="731329" y="601294"/>
                  </a:lnTo>
                  <a:lnTo>
                    <a:pt x="750227" y="602640"/>
                  </a:lnTo>
                  <a:lnTo>
                    <a:pt x="803770" y="593166"/>
                  </a:lnTo>
                  <a:lnTo>
                    <a:pt x="847699" y="566648"/>
                  </a:lnTo>
                  <a:lnTo>
                    <a:pt x="877531" y="527062"/>
                  </a:lnTo>
                  <a:lnTo>
                    <a:pt x="888784" y="478434"/>
                  </a:lnTo>
                  <a:lnTo>
                    <a:pt x="908964" y="474573"/>
                  </a:lnTo>
                  <a:lnTo>
                    <a:pt x="946797" y="459994"/>
                  </a:lnTo>
                  <a:lnTo>
                    <a:pt x="999324" y="415290"/>
                  </a:lnTo>
                  <a:lnTo>
                    <a:pt x="1020457" y="374230"/>
                  </a:lnTo>
                  <a:lnTo>
                    <a:pt x="1026871" y="329692"/>
                  </a:lnTo>
                  <a:close/>
                </a:path>
                <a:path w="1146809" h="798829">
                  <a:moveTo>
                    <a:pt x="1146213" y="779551"/>
                  </a:moveTo>
                  <a:lnTo>
                    <a:pt x="1144727" y="772109"/>
                  </a:lnTo>
                  <a:lnTo>
                    <a:pt x="1140650" y="766038"/>
                  </a:lnTo>
                  <a:lnTo>
                    <a:pt x="1134592" y="761936"/>
                  </a:lnTo>
                  <a:lnTo>
                    <a:pt x="1127163" y="760437"/>
                  </a:lnTo>
                  <a:lnTo>
                    <a:pt x="1119746" y="761936"/>
                  </a:lnTo>
                  <a:lnTo>
                    <a:pt x="1113688" y="766038"/>
                  </a:lnTo>
                  <a:lnTo>
                    <a:pt x="1109611" y="772109"/>
                  </a:lnTo>
                  <a:lnTo>
                    <a:pt x="1108113" y="779551"/>
                  </a:lnTo>
                  <a:lnTo>
                    <a:pt x="1109611" y="786980"/>
                  </a:lnTo>
                  <a:lnTo>
                    <a:pt x="1113688" y="793051"/>
                  </a:lnTo>
                  <a:lnTo>
                    <a:pt x="1119746" y="797153"/>
                  </a:lnTo>
                  <a:lnTo>
                    <a:pt x="1127163" y="798652"/>
                  </a:lnTo>
                  <a:lnTo>
                    <a:pt x="1134592" y="797153"/>
                  </a:lnTo>
                  <a:lnTo>
                    <a:pt x="1140650" y="793051"/>
                  </a:lnTo>
                  <a:lnTo>
                    <a:pt x="1144727" y="786980"/>
                  </a:lnTo>
                  <a:lnTo>
                    <a:pt x="1146213" y="779551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7971" y="3813678"/>
              <a:ext cx="203850" cy="1727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73633" y="3223741"/>
              <a:ext cx="1027430" cy="688340"/>
            </a:xfrm>
            <a:custGeom>
              <a:avLst/>
              <a:gdLst/>
              <a:ahLst/>
              <a:cxnLst/>
              <a:rect l="l" t="t" r="r" b="b"/>
              <a:pathLst>
                <a:path w="1027429" h="688339">
                  <a:moveTo>
                    <a:pt x="92620" y="226344"/>
                  </a:moveTo>
                  <a:lnTo>
                    <a:pt x="93897" y="179537"/>
                  </a:lnTo>
                  <a:lnTo>
                    <a:pt x="110552" y="136941"/>
                  </a:lnTo>
                  <a:lnTo>
                    <a:pt x="140307" y="101277"/>
                  </a:lnTo>
                  <a:lnTo>
                    <a:pt x="180890" y="75263"/>
                  </a:lnTo>
                  <a:lnTo>
                    <a:pt x="230023" y="61621"/>
                  </a:lnTo>
                  <a:lnTo>
                    <a:pt x="256729" y="60394"/>
                  </a:lnTo>
                  <a:lnTo>
                    <a:pt x="283123" y="63158"/>
                  </a:lnTo>
                  <a:lnTo>
                    <a:pt x="308655" y="69853"/>
                  </a:lnTo>
                  <a:lnTo>
                    <a:pt x="332772" y="80421"/>
                  </a:lnTo>
                  <a:lnTo>
                    <a:pt x="364668" y="44935"/>
                  </a:lnTo>
                  <a:lnTo>
                    <a:pt x="407531" y="24094"/>
                  </a:lnTo>
                  <a:lnTo>
                    <a:pt x="455847" y="19444"/>
                  </a:lnTo>
                  <a:lnTo>
                    <a:pt x="504100" y="32533"/>
                  </a:lnTo>
                  <a:lnTo>
                    <a:pt x="512023" y="36702"/>
                  </a:lnTo>
                  <a:lnTo>
                    <a:pt x="519591" y="41380"/>
                  </a:lnTo>
                  <a:lnTo>
                    <a:pt x="526782" y="46558"/>
                  </a:lnTo>
                  <a:lnTo>
                    <a:pt x="533574" y="52227"/>
                  </a:lnTo>
                  <a:lnTo>
                    <a:pt x="558866" y="22591"/>
                  </a:lnTo>
                  <a:lnTo>
                    <a:pt x="593475" y="4722"/>
                  </a:lnTo>
                  <a:lnTo>
                    <a:pt x="632895" y="0"/>
                  </a:lnTo>
                  <a:lnTo>
                    <a:pt x="672624" y="9805"/>
                  </a:lnTo>
                  <a:lnTo>
                    <a:pt x="682928" y="15179"/>
                  </a:lnTo>
                  <a:lnTo>
                    <a:pt x="692443" y="21553"/>
                  </a:lnTo>
                  <a:lnTo>
                    <a:pt x="701101" y="28878"/>
                  </a:lnTo>
                  <a:lnTo>
                    <a:pt x="708834" y="37105"/>
                  </a:lnTo>
                  <a:lnTo>
                    <a:pt x="744821" y="11219"/>
                  </a:lnTo>
                  <a:lnTo>
                    <a:pt x="787404" y="296"/>
                  </a:lnTo>
                  <a:lnTo>
                    <a:pt x="831369" y="4729"/>
                  </a:lnTo>
                  <a:lnTo>
                    <a:pt x="871506" y="24913"/>
                  </a:lnTo>
                  <a:lnTo>
                    <a:pt x="885548" y="37788"/>
                  </a:lnTo>
                  <a:lnTo>
                    <a:pt x="896861" y="52555"/>
                  </a:lnTo>
                  <a:lnTo>
                    <a:pt x="905243" y="68869"/>
                  </a:lnTo>
                  <a:lnTo>
                    <a:pt x="910489" y="86386"/>
                  </a:lnTo>
                  <a:lnTo>
                    <a:pt x="955427" y="106983"/>
                  </a:lnTo>
                  <a:lnTo>
                    <a:pt x="987143" y="140583"/>
                  </a:lnTo>
                  <a:lnTo>
                    <a:pt x="1002760" y="182612"/>
                  </a:lnTo>
                  <a:lnTo>
                    <a:pt x="999400" y="228499"/>
                  </a:lnTo>
                  <a:lnTo>
                    <a:pt x="997876" y="233701"/>
                  </a:lnTo>
                  <a:lnTo>
                    <a:pt x="995986" y="238786"/>
                  </a:lnTo>
                  <a:lnTo>
                    <a:pt x="993547" y="243739"/>
                  </a:lnTo>
                  <a:lnTo>
                    <a:pt x="1018071" y="285068"/>
                  </a:lnTo>
                  <a:lnTo>
                    <a:pt x="1026874" y="329692"/>
                  </a:lnTo>
                  <a:lnTo>
                    <a:pt x="1020457" y="374224"/>
                  </a:lnTo>
                  <a:lnTo>
                    <a:pt x="999325" y="415281"/>
                  </a:lnTo>
                  <a:lnTo>
                    <a:pt x="963982" y="449479"/>
                  </a:lnTo>
                  <a:lnTo>
                    <a:pt x="928385" y="468386"/>
                  </a:lnTo>
                  <a:lnTo>
                    <a:pt x="888788" y="478435"/>
                  </a:lnTo>
                  <a:lnTo>
                    <a:pt x="877532" y="527062"/>
                  </a:lnTo>
                  <a:lnTo>
                    <a:pt x="847704" y="566639"/>
                  </a:lnTo>
                  <a:lnTo>
                    <a:pt x="803779" y="593165"/>
                  </a:lnTo>
                  <a:lnTo>
                    <a:pt x="750226" y="602641"/>
                  </a:lnTo>
                  <a:lnTo>
                    <a:pt x="731338" y="601291"/>
                  </a:lnTo>
                  <a:lnTo>
                    <a:pt x="712922" y="597643"/>
                  </a:lnTo>
                  <a:lnTo>
                    <a:pt x="695220" y="591731"/>
                  </a:lnTo>
                  <a:lnTo>
                    <a:pt x="678476" y="583591"/>
                  </a:lnTo>
                  <a:lnTo>
                    <a:pt x="655963" y="625814"/>
                  </a:lnTo>
                  <a:lnTo>
                    <a:pt x="621413" y="658330"/>
                  </a:lnTo>
                  <a:lnTo>
                    <a:pt x="578116" y="679526"/>
                  </a:lnTo>
                  <a:lnTo>
                    <a:pt x="529361" y="687793"/>
                  </a:lnTo>
                  <a:lnTo>
                    <a:pt x="478435" y="681520"/>
                  </a:lnTo>
                  <a:lnTo>
                    <a:pt x="452762" y="672133"/>
                  </a:lnTo>
                  <a:lnTo>
                    <a:pt x="429389" y="658962"/>
                  </a:lnTo>
                  <a:lnTo>
                    <a:pt x="408822" y="642337"/>
                  </a:lnTo>
                  <a:lnTo>
                    <a:pt x="391567" y="622584"/>
                  </a:lnTo>
                  <a:lnTo>
                    <a:pt x="346386" y="640455"/>
                  </a:lnTo>
                  <a:lnTo>
                    <a:pt x="299306" y="646623"/>
                  </a:lnTo>
                  <a:lnTo>
                    <a:pt x="252720" y="641640"/>
                  </a:lnTo>
                  <a:lnTo>
                    <a:pt x="209022" y="626058"/>
                  </a:lnTo>
                  <a:lnTo>
                    <a:pt x="170605" y="600428"/>
                  </a:lnTo>
                  <a:lnTo>
                    <a:pt x="139864" y="565303"/>
                  </a:lnTo>
                  <a:lnTo>
                    <a:pt x="137974" y="562255"/>
                  </a:lnTo>
                  <a:lnTo>
                    <a:pt x="96931" y="559178"/>
                  </a:lnTo>
                  <a:lnTo>
                    <a:pt x="61618" y="542600"/>
                  </a:lnTo>
                  <a:lnTo>
                    <a:pt x="35717" y="515213"/>
                  </a:lnTo>
                  <a:lnTo>
                    <a:pt x="22912" y="479709"/>
                  </a:lnTo>
                  <a:lnTo>
                    <a:pt x="22742" y="459150"/>
                  </a:lnTo>
                  <a:lnTo>
                    <a:pt x="27408" y="439270"/>
                  </a:lnTo>
                  <a:lnTo>
                    <a:pt x="36645" y="420751"/>
                  </a:lnTo>
                  <a:lnTo>
                    <a:pt x="50191" y="404271"/>
                  </a:lnTo>
                  <a:lnTo>
                    <a:pt x="19653" y="379243"/>
                  </a:lnTo>
                  <a:lnTo>
                    <a:pt x="2528" y="346561"/>
                  </a:lnTo>
                  <a:lnTo>
                    <a:pt x="0" y="310378"/>
                  </a:lnTo>
                  <a:lnTo>
                    <a:pt x="13250" y="274849"/>
                  </a:lnTo>
                  <a:lnTo>
                    <a:pt x="27945" y="257056"/>
                  </a:lnTo>
                  <a:lnTo>
                    <a:pt x="46507" y="243057"/>
                  </a:lnTo>
                  <a:lnTo>
                    <a:pt x="68092" y="233367"/>
                  </a:lnTo>
                  <a:lnTo>
                    <a:pt x="91858" y="228499"/>
                  </a:lnTo>
                  <a:lnTo>
                    <a:pt x="92620" y="226344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51621" y="3807328"/>
              <a:ext cx="274584" cy="22140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24983" y="3258561"/>
              <a:ext cx="942340" cy="585470"/>
            </a:xfrm>
            <a:custGeom>
              <a:avLst/>
              <a:gdLst/>
              <a:ahLst/>
              <a:cxnLst/>
              <a:rect l="l" t="t" r="r" b="b"/>
              <a:pathLst>
                <a:path w="942340" h="585470">
                  <a:moveTo>
                    <a:pt x="60197" y="379475"/>
                  </a:moveTo>
                  <a:lnTo>
                    <a:pt x="44448" y="379510"/>
                  </a:lnTo>
                  <a:lnTo>
                    <a:pt x="29001" y="377367"/>
                  </a:lnTo>
                  <a:lnTo>
                    <a:pt x="14103" y="373105"/>
                  </a:lnTo>
                  <a:lnTo>
                    <a:pt x="0" y="366784"/>
                  </a:lnTo>
                </a:path>
                <a:path w="942340" h="585470">
                  <a:moveTo>
                    <a:pt x="113294" y="518291"/>
                  </a:moveTo>
                  <a:lnTo>
                    <a:pt x="106850" y="520403"/>
                  </a:lnTo>
                  <a:lnTo>
                    <a:pt x="100309" y="522147"/>
                  </a:lnTo>
                  <a:lnTo>
                    <a:pt x="93654" y="523486"/>
                  </a:lnTo>
                  <a:lnTo>
                    <a:pt x="86867" y="524387"/>
                  </a:lnTo>
                </a:path>
                <a:path w="942340" h="585470">
                  <a:moveTo>
                    <a:pt x="340217" y="585097"/>
                  </a:moveTo>
                  <a:lnTo>
                    <a:pt x="335602" y="578430"/>
                  </a:lnTo>
                  <a:lnTo>
                    <a:pt x="331435" y="571584"/>
                  </a:lnTo>
                  <a:lnTo>
                    <a:pt x="327697" y="564571"/>
                  </a:lnTo>
                  <a:lnTo>
                    <a:pt x="324368" y="557402"/>
                  </a:lnTo>
                </a:path>
                <a:path w="942340" h="585470">
                  <a:moveTo>
                    <a:pt x="633587" y="516005"/>
                  </a:moveTo>
                  <a:lnTo>
                    <a:pt x="632687" y="523693"/>
                  </a:lnTo>
                  <a:lnTo>
                    <a:pt x="631320" y="531322"/>
                  </a:lnTo>
                  <a:lnTo>
                    <a:pt x="629502" y="538879"/>
                  </a:lnTo>
                  <a:lnTo>
                    <a:pt x="627247" y="546353"/>
                  </a:lnTo>
                </a:path>
                <a:path w="942340" h="585470">
                  <a:moveTo>
                    <a:pt x="759592" y="328172"/>
                  </a:moveTo>
                  <a:lnTo>
                    <a:pt x="791796" y="348022"/>
                  </a:lnTo>
                  <a:lnTo>
                    <a:pt x="816197" y="374752"/>
                  </a:lnTo>
                  <a:lnTo>
                    <a:pt x="831596" y="406576"/>
                  </a:lnTo>
                  <a:lnTo>
                    <a:pt x="836797" y="441710"/>
                  </a:lnTo>
                </a:path>
                <a:path w="942340" h="585470">
                  <a:moveTo>
                    <a:pt x="941831" y="207145"/>
                  </a:moveTo>
                  <a:lnTo>
                    <a:pt x="935276" y="219148"/>
                  </a:lnTo>
                  <a:lnTo>
                    <a:pt x="927289" y="230333"/>
                  </a:lnTo>
                  <a:lnTo>
                    <a:pt x="917970" y="240592"/>
                  </a:lnTo>
                  <a:lnTo>
                    <a:pt x="907420" y="249817"/>
                  </a:lnTo>
                </a:path>
                <a:path w="942340" h="585470">
                  <a:moveTo>
                    <a:pt x="859292" y="49148"/>
                  </a:moveTo>
                  <a:lnTo>
                    <a:pt x="860541" y="55757"/>
                  </a:lnTo>
                  <a:lnTo>
                    <a:pt x="861181" y="62483"/>
                  </a:lnTo>
                  <a:lnTo>
                    <a:pt x="861059" y="69223"/>
                  </a:lnTo>
                </a:path>
                <a:path w="942340" h="585470">
                  <a:moveTo>
                    <a:pt x="639561" y="25658"/>
                  </a:moveTo>
                  <a:lnTo>
                    <a:pt x="643180" y="18826"/>
                  </a:lnTo>
                  <a:lnTo>
                    <a:pt x="647345" y="12257"/>
                  </a:lnTo>
                  <a:lnTo>
                    <a:pt x="652030" y="5974"/>
                  </a:lnTo>
                  <a:lnTo>
                    <a:pt x="657209" y="0"/>
                  </a:lnTo>
                </a:path>
                <a:path w="942340" h="585470">
                  <a:moveTo>
                    <a:pt x="474725" y="37850"/>
                  </a:moveTo>
                  <a:lnTo>
                    <a:pt x="476493" y="30230"/>
                  </a:lnTo>
                  <a:lnTo>
                    <a:pt x="479419" y="22741"/>
                  </a:lnTo>
                  <a:lnTo>
                    <a:pt x="483229" y="15752"/>
                  </a:lnTo>
                </a:path>
                <a:path w="942340" h="585470">
                  <a:moveTo>
                    <a:pt x="281299" y="45470"/>
                  </a:moveTo>
                  <a:lnTo>
                    <a:pt x="289536" y="50162"/>
                  </a:lnTo>
                  <a:lnTo>
                    <a:pt x="297446" y="55297"/>
                  </a:lnTo>
                  <a:lnTo>
                    <a:pt x="305002" y="60885"/>
                  </a:lnTo>
                  <a:lnTo>
                    <a:pt x="312176" y="66937"/>
                  </a:lnTo>
                </a:path>
                <a:path w="942340" h="585470">
                  <a:moveTo>
                    <a:pt x="46725" y="214121"/>
                  </a:moveTo>
                  <a:lnTo>
                    <a:pt x="44317" y="206764"/>
                  </a:lnTo>
                  <a:lnTo>
                    <a:pt x="42428" y="199144"/>
                  </a:lnTo>
                  <a:lnTo>
                    <a:pt x="41269" y="191524"/>
                  </a:lnTo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635246" y="3430585"/>
            <a:ext cx="23050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34" name="object 3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39" name="object 3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8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20" y="57570"/>
            <a:ext cx="3147060" cy="3437890"/>
            <a:chOff x="82220" y="57570"/>
            <a:chExt cx="3147060" cy="34378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156313" y="959208"/>
            <a:ext cx="4987925" cy="4184650"/>
            <a:chOff x="4156313" y="959208"/>
            <a:chExt cx="4987925" cy="41846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313" y="959208"/>
              <a:ext cx="4107941" cy="30546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1828" y="1214426"/>
              <a:ext cx="342570" cy="4378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4868" y="1758796"/>
              <a:ext cx="299008" cy="354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159" y="1877238"/>
              <a:ext cx="474866" cy="4378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2659" y="1395782"/>
              <a:ext cx="413320" cy="4378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8665" y="1586950"/>
              <a:ext cx="584847" cy="3770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3655" y="1800657"/>
              <a:ext cx="584834" cy="3902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7080" y="1312352"/>
              <a:ext cx="759509" cy="48825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5007" y="2919170"/>
              <a:ext cx="632295" cy="5489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8821" y="3072673"/>
              <a:ext cx="537173" cy="5371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3157" y="2477414"/>
              <a:ext cx="714350" cy="714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9404" y="3730117"/>
              <a:ext cx="1664594" cy="14133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97065" y="3144964"/>
              <a:ext cx="1452245" cy="890905"/>
            </a:xfrm>
            <a:custGeom>
              <a:avLst/>
              <a:gdLst/>
              <a:ahLst/>
              <a:cxnLst/>
              <a:rect l="l" t="t" r="r" b="b"/>
              <a:pathLst>
                <a:path w="1452245" h="890904">
                  <a:moveTo>
                    <a:pt x="1302042" y="350799"/>
                  </a:moveTo>
                  <a:lnTo>
                    <a:pt x="1288656" y="309765"/>
                  </a:lnTo>
                  <a:lnTo>
                    <a:pt x="1261364" y="271716"/>
                  </a:lnTo>
                  <a:lnTo>
                    <a:pt x="1264285" y="266268"/>
                  </a:lnTo>
                  <a:lnTo>
                    <a:pt x="1266698" y="260553"/>
                  </a:lnTo>
                  <a:lnTo>
                    <a:pt x="1268742" y="254698"/>
                  </a:lnTo>
                  <a:lnTo>
                    <a:pt x="1274178" y="213639"/>
                  </a:lnTo>
                  <a:lnTo>
                    <a:pt x="1263726" y="174650"/>
                  </a:lnTo>
                  <a:lnTo>
                    <a:pt x="1239240" y="140360"/>
                  </a:lnTo>
                  <a:lnTo>
                    <a:pt x="1202613" y="113385"/>
                  </a:lnTo>
                  <a:lnTo>
                    <a:pt x="1155687" y="96342"/>
                  </a:lnTo>
                  <a:lnTo>
                    <a:pt x="1149096" y="76784"/>
                  </a:lnTo>
                  <a:lnTo>
                    <a:pt x="1124089" y="42100"/>
                  </a:lnTo>
                  <a:lnTo>
                    <a:pt x="1066126" y="8394"/>
                  </a:lnTo>
                  <a:lnTo>
                    <a:pt x="1021994" y="292"/>
                  </a:lnTo>
                  <a:lnTo>
                    <a:pt x="977303" y="3238"/>
                  </a:lnTo>
                  <a:lnTo>
                    <a:pt x="935431" y="16992"/>
                  </a:lnTo>
                  <a:lnTo>
                    <a:pt x="899782" y="41338"/>
                  </a:lnTo>
                  <a:lnTo>
                    <a:pt x="890016" y="32194"/>
                  </a:lnTo>
                  <a:lnTo>
                    <a:pt x="879055" y="24015"/>
                  </a:lnTo>
                  <a:lnTo>
                    <a:pt x="867003" y="16878"/>
                  </a:lnTo>
                  <a:lnTo>
                    <a:pt x="853935" y="10858"/>
                  </a:lnTo>
                  <a:lnTo>
                    <a:pt x="803427" y="0"/>
                  </a:lnTo>
                  <a:lnTo>
                    <a:pt x="753376" y="5257"/>
                  </a:lnTo>
                  <a:lnTo>
                    <a:pt x="709434" y="25171"/>
                  </a:lnTo>
                  <a:lnTo>
                    <a:pt x="677278" y="58242"/>
                  </a:lnTo>
                  <a:lnTo>
                    <a:pt x="668718" y="51930"/>
                  </a:lnTo>
                  <a:lnTo>
                    <a:pt x="591185" y="22948"/>
                  </a:lnTo>
                  <a:lnTo>
                    <a:pt x="541489" y="22504"/>
                  </a:lnTo>
                  <a:lnTo>
                    <a:pt x="494423" y="34048"/>
                  </a:lnTo>
                  <a:lnTo>
                    <a:pt x="453542" y="56705"/>
                  </a:lnTo>
                  <a:lnTo>
                    <a:pt x="422402" y="89598"/>
                  </a:lnTo>
                  <a:lnTo>
                    <a:pt x="391820" y="77889"/>
                  </a:lnTo>
                  <a:lnTo>
                    <a:pt x="359435" y="70434"/>
                  </a:lnTo>
                  <a:lnTo>
                    <a:pt x="325958" y="67348"/>
                  </a:lnTo>
                  <a:lnTo>
                    <a:pt x="292100" y="68770"/>
                  </a:lnTo>
                  <a:lnTo>
                    <a:pt x="239407" y="80416"/>
                  </a:lnTo>
                  <a:lnTo>
                    <a:pt x="193954" y="101968"/>
                  </a:lnTo>
                  <a:lnTo>
                    <a:pt x="157391" y="131686"/>
                  </a:lnTo>
                  <a:lnTo>
                    <a:pt x="131381" y="167830"/>
                  </a:lnTo>
                  <a:lnTo>
                    <a:pt x="117602" y="208661"/>
                  </a:lnTo>
                  <a:lnTo>
                    <a:pt x="117729" y="252412"/>
                  </a:lnTo>
                  <a:lnTo>
                    <a:pt x="116598" y="254698"/>
                  </a:lnTo>
                  <a:lnTo>
                    <a:pt x="59067" y="271018"/>
                  </a:lnTo>
                  <a:lnTo>
                    <a:pt x="16891" y="306387"/>
                  </a:lnTo>
                  <a:lnTo>
                    <a:pt x="0" y="346024"/>
                  </a:lnTo>
                  <a:lnTo>
                    <a:pt x="3175" y="386397"/>
                  </a:lnTo>
                  <a:lnTo>
                    <a:pt x="24917" y="422871"/>
                  </a:lnTo>
                  <a:lnTo>
                    <a:pt x="63741" y="450786"/>
                  </a:lnTo>
                  <a:lnTo>
                    <a:pt x="46570" y="469138"/>
                  </a:lnTo>
                  <a:lnTo>
                    <a:pt x="34861" y="489762"/>
                  </a:lnTo>
                  <a:lnTo>
                    <a:pt x="28968" y="511886"/>
                  </a:lnTo>
                  <a:lnTo>
                    <a:pt x="29210" y="534733"/>
                  </a:lnTo>
                  <a:lnTo>
                    <a:pt x="45402" y="574421"/>
                  </a:lnTo>
                  <a:lnTo>
                    <a:pt x="78257" y="604989"/>
                  </a:lnTo>
                  <a:lnTo>
                    <a:pt x="123075" y="623481"/>
                  </a:lnTo>
                  <a:lnTo>
                    <a:pt x="175120" y="626935"/>
                  </a:lnTo>
                  <a:lnTo>
                    <a:pt x="176796" y="629094"/>
                  </a:lnTo>
                  <a:lnTo>
                    <a:pt x="210337" y="664489"/>
                  </a:lnTo>
                  <a:lnTo>
                    <a:pt x="250609" y="691007"/>
                  </a:lnTo>
                  <a:lnTo>
                    <a:pt x="296430" y="709409"/>
                  </a:lnTo>
                  <a:lnTo>
                    <a:pt x="345909" y="719315"/>
                  </a:lnTo>
                  <a:lnTo>
                    <a:pt x="397116" y="720344"/>
                  </a:lnTo>
                  <a:lnTo>
                    <a:pt x="448144" y="712114"/>
                  </a:lnTo>
                  <a:lnTo>
                    <a:pt x="497078" y="694245"/>
                  </a:lnTo>
                  <a:lnTo>
                    <a:pt x="519049" y="716254"/>
                  </a:lnTo>
                  <a:lnTo>
                    <a:pt x="545147" y="734758"/>
                  </a:lnTo>
                  <a:lnTo>
                    <a:pt x="574814" y="749414"/>
                  </a:lnTo>
                  <a:lnTo>
                    <a:pt x="607441" y="759866"/>
                  </a:lnTo>
                  <a:lnTo>
                    <a:pt x="661327" y="766876"/>
                  </a:lnTo>
                  <a:lnTo>
                    <a:pt x="713816" y="762419"/>
                  </a:lnTo>
                  <a:lnTo>
                    <a:pt x="762469" y="747534"/>
                  </a:lnTo>
                  <a:lnTo>
                    <a:pt x="804887" y="723252"/>
                  </a:lnTo>
                  <a:lnTo>
                    <a:pt x="838644" y="690626"/>
                  </a:lnTo>
                  <a:lnTo>
                    <a:pt x="861314" y="650697"/>
                  </a:lnTo>
                  <a:lnTo>
                    <a:pt x="882523" y="659765"/>
                  </a:lnTo>
                  <a:lnTo>
                    <a:pt x="904989" y="666343"/>
                  </a:lnTo>
                  <a:lnTo>
                    <a:pt x="928370" y="670407"/>
                  </a:lnTo>
                  <a:lnTo>
                    <a:pt x="952360" y="671893"/>
                  </a:lnTo>
                  <a:lnTo>
                    <a:pt x="1007541" y="665149"/>
                  </a:lnTo>
                  <a:lnTo>
                    <a:pt x="1055611" y="645642"/>
                  </a:lnTo>
                  <a:lnTo>
                    <a:pt x="1093660" y="615657"/>
                  </a:lnTo>
                  <a:lnTo>
                    <a:pt x="1118806" y="577469"/>
                  </a:lnTo>
                  <a:lnTo>
                    <a:pt x="1128141" y="533349"/>
                  </a:lnTo>
                  <a:lnTo>
                    <a:pt x="1153833" y="529069"/>
                  </a:lnTo>
                  <a:lnTo>
                    <a:pt x="1201940" y="512914"/>
                  </a:lnTo>
                  <a:lnTo>
                    <a:pt x="1262418" y="470052"/>
                  </a:lnTo>
                  <a:lnTo>
                    <a:pt x="1288580" y="433133"/>
                  </a:lnTo>
                  <a:lnTo>
                    <a:pt x="1301902" y="392658"/>
                  </a:lnTo>
                  <a:lnTo>
                    <a:pt x="1302042" y="350799"/>
                  </a:lnTo>
                  <a:close/>
                </a:path>
                <a:path w="1452245" h="890904">
                  <a:moveTo>
                    <a:pt x="1452105" y="869149"/>
                  </a:moveTo>
                  <a:lnTo>
                    <a:pt x="1450441" y="860869"/>
                  </a:lnTo>
                  <a:lnTo>
                    <a:pt x="1445895" y="854100"/>
                  </a:lnTo>
                  <a:lnTo>
                    <a:pt x="1439151" y="849528"/>
                  </a:lnTo>
                  <a:lnTo>
                    <a:pt x="1430896" y="847864"/>
                  </a:lnTo>
                  <a:lnTo>
                    <a:pt x="1422577" y="849528"/>
                  </a:lnTo>
                  <a:lnTo>
                    <a:pt x="1415796" y="854100"/>
                  </a:lnTo>
                  <a:lnTo>
                    <a:pt x="1411236" y="860869"/>
                  </a:lnTo>
                  <a:lnTo>
                    <a:pt x="1409560" y="869149"/>
                  </a:lnTo>
                  <a:lnTo>
                    <a:pt x="1411236" y="877443"/>
                  </a:lnTo>
                  <a:lnTo>
                    <a:pt x="1415796" y="884212"/>
                  </a:lnTo>
                  <a:lnTo>
                    <a:pt x="1422577" y="888771"/>
                  </a:lnTo>
                  <a:lnTo>
                    <a:pt x="1430896" y="890447"/>
                  </a:lnTo>
                  <a:lnTo>
                    <a:pt x="1439151" y="888771"/>
                  </a:lnTo>
                  <a:lnTo>
                    <a:pt x="1445895" y="884212"/>
                  </a:lnTo>
                  <a:lnTo>
                    <a:pt x="1450441" y="877443"/>
                  </a:lnTo>
                  <a:lnTo>
                    <a:pt x="1452105" y="869149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86231" y="3909404"/>
              <a:ext cx="85222" cy="851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9777" y="3803391"/>
              <a:ext cx="127772" cy="12776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97068" y="3144955"/>
              <a:ext cx="1452245" cy="890905"/>
            </a:xfrm>
            <a:custGeom>
              <a:avLst/>
              <a:gdLst/>
              <a:ahLst/>
              <a:cxnLst/>
              <a:rect l="l" t="t" r="r" b="b"/>
              <a:pathLst>
                <a:path w="1452245" h="890904">
                  <a:moveTo>
                    <a:pt x="117725" y="252421"/>
                  </a:moveTo>
                  <a:lnTo>
                    <a:pt x="117607" y="208663"/>
                  </a:lnTo>
                  <a:lnTo>
                    <a:pt x="131383" y="167837"/>
                  </a:lnTo>
                  <a:lnTo>
                    <a:pt x="157387" y="131690"/>
                  </a:lnTo>
                  <a:lnTo>
                    <a:pt x="193952" y="101968"/>
                  </a:lnTo>
                  <a:lnTo>
                    <a:pt x="239412" y="80415"/>
                  </a:lnTo>
                  <a:lnTo>
                    <a:pt x="292101" y="68779"/>
                  </a:lnTo>
                  <a:lnTo>
                    <a:pt x="325958" y="67355"/>
                  </a:lnTo>
                  <a:lnTo>
                    <a:pt x="359435" y="70431"/>
                  </a:lnTo>
                  <a:lnTo>
                    <a:pt x="391820" y="77888"/>
                  </a:lnTo>
                  <a:lnTo>
                    <a:pt x="422403" y="89603"/>
                  </a:lnTo>
                  <a:lnTo>
                    <a:pt x="453538" y="56710"/>
                  </a:lnTo>
                  <a:lnTo>
                    <a:pt x="494424" y="34052"/>
                  </a:lnTo>
                  <a:lnTo>
                    <a:pt x="541495" y="22506"/>
                  </a:lnTo>
                  <a:lnTo>
                    <a:pt x="591188" y="22951"/>
                  </a:lnTo>
                  <a:lnTo>
                    <a:pt x="639939" y="36263"/>
                  </a:lnTo>
                  <a:lnTo>
                    <a:pt x="677277" y="58242"/>
                  </a:lnTo>
                  <a:lnTo>
                    <a:pt x="709441" y="25176"/>
                  </a:lnTo>
                  <a:lnTo>
                    <a:pt x="753377" y="5265"/>
                  </a:lnTo>
                  <a:lnTo>
                    <a:pt x="803429" y="0"/>
                  </a:lnTo>
                  <a:lnTo>
                    <a:pt x="853939" y="10867"/>
                  </a:lnTo>
                  <a:lnTo>
                    <a:pt x="866999" y="16881"/>
                  </a:lnTo>
                  <a:lnTo>
                    <a:pt x="879054" y="24013"/>
                  </a:lnTo>
                  <a:lnTo>
                    <a:pt x="890012" y="32193"/>
                  </a:lnTo>
                  <a:lnTo>
                    <a:pt x="899781" y="41347"/>
                  </a:lnTo>
                  <a:lnTo>
                    <a:pt x="935428" y="16999"/>
                  </a:lnTo>
                  <a:lnTo>
                    <a:pt x="977302" y="3241"/>
                  </a:lnTo>
                  <a:lnTo>
                    <a:pt x="1022002" y="298"/>
                  </a:lnTo>
                  <a:lnTo>
                    <a:pt x="1066129" y="8397"/>
                  </a:lnTo>
                  <a:lnTo>
                    <a:pt x="1106283" y="27762"/>
                  </a:lnTo>
                  <a:lnTo>
                    <a:pt x="1138462" y="58574"/>
                  </a:lnTo>
                  <a:lnTo>
                    <a:pt x="1155691" y="96342"/>
                  </a:lnTo>
                  <a:lnTo>
                    <a:pt x="1202613" y="113385"/>
                  </a:lnTo>
                  <a:lnTo>
                    <a:pt x="1239248" y="140363"/>
                  </a:lnTo>
                  <a:lnTo>
                    <a:pt x="1263727" y="174656"/>
                  </a:lnTo>
                  <a:lnTo>
                    <a:pt x="1274180" y="213645"/>
                  </a:lnTo>
                  <a:lnTo>
                    <a:pt x="1268741" y="254707"/>
                  </a:lnTo>
                  <a:lnTo>
                    <a:pt x="1266699" y="260553"/>
                  </a:lnTo>
                  <a:lnTo>
                    <a:pt x="1264291" y="266268"/>
                  </a:lnTo>
                  <a:lnTo>
                    <a:pt x="1261365" y="271721"/>
                  </a:lnTo>
                  <a:lnTo>
                    <a:pt x="1288652" y="309764"/>
                  </a:lnTo>
                  <a:lnTo>
                    <a:pt x="1302049" y="350807"/>
                  </a:lnTo>
                  <a:lnTo>
                    <a:pt x="1301907" y="392661"/>
                  </a:lnTo>
                  <a:lnTo>
                    <a:pt x="1288580" y="433138"/>
                  </a:lnTo>
                  <a:lnTo>
                    <a:pt x="1262421" y="470052"/>
                  </a:lnTo>
                  <a:lnTo>
                    <a:pt x="1223783" y="501214"/>
                  </a:lnTo>
                  <a:lnTo>
                    <a:pt x="1178532" y="522233"/>
                  </a:lnTo>
                  <a:lnTo>
                    <a:pt x="1128137" y="533349"/>
                  </a:lnTo>
                  <a:lnTo>
                    <a:pt x="1118807" y="577469"/>
                  </a:lnTo>
                  <a:lnTo>
                    <a:pt x="1093664" y="615657"/>
                  </a:lnTo>
                  <a:lnTo>
                    <a:pt x="1055609" y="645641"/>
                  </a:lnTo>
                  <a:lnTo>
                    <a:pt x="1007540" y="665147"/>
                  </a:lnTo>
                  <a:lnTo>
                    <a:pt x="952359" y="671902"/>
                  </a:lnTo>
                  <a:lnTo>
                    <a:pt x="928369" y="670412"/>
                  </a:lnTo>
                  <a:lnTo>
                    <a:pt x="904985" y="666350"/>
                  </a:lnTo>
                  <a:lnTo>
                    <a:pt x="882527" y="659762"/>
                  </a:lnTo>
                  <a:lnTo>
                    <a:pt x="861315" y="650697"/>
                  </a:lnTo>
                  <a:lnTo>
                    <a:pt x="838645" y="690632"/>
                  </a:lnTo>
                  <a:lnTo>
                    <a:pt x="804892" y="723257"/>
                  </a:lnTo>
                  <a:lnTo>
                    <a:pt x="762476" y="747532"/>
                  </a:lnTo>
                  <a:lnTo>
                    <a:pt x="713816" y="762418"/>
                  </a:lnTo>
                  <a:lnTo>
                    <a:pt x="661333" y="766875"/>
                  </a:lnTo>
                  <a:lnTo>
                    <a:pt x="607447" y="759865"/>
                  </a:lnTo>
                  <a:lnTo>
                    <a:pt x="574814" y="749417"/>
                  </a:lnTo>
                  <a:lnTo>
                    <a:pt x="545153" y="734760"/>
                  </a:lnTo>
                  <a:lnTo>
                    <a:pt x="519047" y="716251"/>
                  </a:lnTo>
                  <a:lnTo>
                    <a:pt x="497079" y="694250"/>
                  </a:lnTo>
                  <a:lnTo>
                    <a:pt x="448145" y="712115"/>
                  </a:lnTo>
                  <a:lnTo>
                    <a:pt x="397117" y="720343"/>
                  </a:lnTo>
                  <a:lnTo>
                    <a:pt x="345909" y="719316"/>
                  </a:lnTo>
                  <a:lnTo>
                    <a:pt x="296435" y="709412"/>
                  </a:lnTo>
                  <a:lnTo>
                    <a:pt x="250609" y="691012"/>
                  </a:lnTo>
                  <a:lnTo>
                    <a:pt x="210345" y="664495"/>
                  </a:lnTo>
                  <a:lnTo>
                    <a:pt x="177557" y="630242"/>
                  </a:lnTo>
                  <a:lnTo>
                    <a:pt x="176795" y="629099"/>
                  </a:lnTo>
                  <a:lnTo>
                    <a:pt x="175881" y="627956"/>
                  </a:lnTo>
                  <a:lnTo>
                    <a:pt x="175119" y="626944"/>
                  </a:lnTo>
                  <a:lnTo>
                    <a:pt x="123075" y="623484"/>
                  </a:lnTo>
                  <a:lnTo>
                    <a:pt x="78265" y="604989"/>
                  </a:lnTo>
                  <a:lnTo>
                    <a:pt x="45404" y="574421"/>
                  </a:lnTo>
                  <a:lnTo>
                    <a:pt x="29211" y="534742"/>
                  </a:lnTo>
                  <a:lnTo>
                    <a:pt x="28966" y="511890"/>
                  </a:lnTo>
                  <a:lnTo>
                    <a:pt x="34865" y="489766"/>
                  </a:lnTo>
                  <a:lnTo>
                    <a:pt x="46570" y="469143"/>
                  </a:lnTo>
                  <a:lnTo>
                    <a:pt x="63745" y="450791"/>
                  </a:lnTo>
                  <a:lnTo>
                    <a:pt x="24921" y="422874"/>
                  </a:lnTo>
                  <a:lnTo>
                    <a:pt x="3173" y="386405"/>
                  </a:lnTo>
                  <a:lnTo>
                    <a:pt x="0" y="346029"/>
                  </a:lnTo>
                  <a:lnTo>
                    <a:pt x="16897" y="306392"/>
                  </a:lnTo>
                  <a:lnTo>
                    <a:pt x="35518" y="286601"/>
                  </a:lnTo>
                  <a:lnTo>
                    <a:pt x="59066" y="271026"/>
                  </a:lnTo>
                  <a:lnTo>
                    <a:pt x="86454" y="260213"/>
                  </a:lnTo>
                  <a:lnTo>
                    <a:pt x="116597" y="254707"/>
                  </a:lnTo>
                  <a:lnTo>
                    <a:pt x="117725" y="252421"/>
                  </a:lnTo>
                  <a:close/>
                </a:path>
                <a:path w="1452245" h="890904">
                  <a:moveTo>
                    <a:pt x="1452109" y="869154"/>
                  </a:moveTo>
                  <a:lnTo>
                    <a:pt x="1450440" y="877444"/>
                  </a:lnTo>
                  <a:lnTo>
                    <a:pt x="1445891" y="884214"/>
                  </a:lnTo>
                  <a:lnTo>
                    <a:pt x="1439147" y="888779"/>
                  </a:lnTo>
                  <a:lnTo>
                    <a:pt x="1430894" y="890453"/>
                  </a:lnTo>
                  <a:lnTo>
                    <a:pt x="1422584" y="888779"/>
                  </a:lnTo>
                  <a:lnTo>
                    <a:pt x="1415803" y="884214"/>
                  </a:lnTo>
                  <a:lnTo>
                    <a:pt x="1411233" y="877444"/>
                  </a:lnTo>
                  <a:lnTo>
                    <a:pt x="1409558" y="869154"/>
                  </a:lnTo>
                  <a:lnTo>
                    <a:pt x="1411233" y="860869"/>
                  </a:lnTo>
                  <a:lnTo>
                    <a:pt x="1415803" y="854101"/>
                  </a:lnTo>
                  <a:lnTo>
                    <a:pt x="1422584" y="849537"/>
                  </a:lnTo>
                  <a:lnTo>
                    <a:pt x="1430894" y="847863"/>
                  </a:lnTo>
                  <a:lnTo>
                    <a:pt x="1439147" y="849537"/>
                  </a:lnTo>
                  <a:lnTo>
                    <a:pt x="1445891" y="854101"/>
                  </a:lnTo>
                  <a:lnTo>
                    <a:pt x="1450440" y="860869"/>
                  </a:lnTo>
                  <a:lnTo>
                    <a:pt x="1452109" y="869154"/>
                  </a:lnTo>
                  <a:close/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3427" y="3797041"/>
              <a:ext cx="254375" cy="2039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62215" y="3183767"/>
              <a:ext cx="1195705" cy="652780"/>
            </a:xfrm>
            <a:custGeom>
              <a:avLst/>
              <a:gdLst/>
              <a:ahLst/>
              <a:cxnLst/>
              <a:rect l="l" t="t" r="r" b="b"/>
              <a:pathLst>
                <a:path w="1195704" h="652779">
                  <a:moveTo>
                    <a:pt x="76443" y="423159"/>
                  </a:moveTo>
                  <a:lnTo>
                    <a:pt x="56497" y="423172"/>
                  </a:lnTo>
                  <a:lnTo>
                    <a:pt x="36884" y="420765"/>
                  </a:lnTo>
                  <a:lnTo>
                    <a:pt x="17940" y="415998"/>
                  </a:lnTo>
                  <a:lnTo>
                    <a:pt x="0" y="408931"/>
                  </a:lnTo>
                </a:path>
                <a:path w="1195704" h="652779">
                  <a:moveTo>
                    <a:pt x="143896" y="577976"/>
                  </a:moveTo>
                  <a:lnTo>
                    <a:pt x="135729" y="580332"/>
                  </a:lnTo>
                  <a:lnTo>
                    <a:pt x="127417" y="582246"/>
                  </a:lnTo>
                  <a:lnTo>
                    <a:pt x="118962" y="583708"/>
                  </a:lnTo>
                  <a:lnTo>
                    <a:pt x="110368" y="584703"/>
                  </a:lnTo>
                </a:path>
                <a:path w="1195704" h="652779">
                  <a:moveTo>
                    <a:pt x="431932" y="652271"/>
                  </a:moveTo>
                  <a:lnTo>
                    <a:pt x="426091" y="644911"/>
                  </a:lnTo>
                  <a:lnTo>
                    <a:pt x="420776" y="637314"/>
                  </a:lnTo>
                  <a:lnTo>
                    <a:pt x="415987" y="629481"/>
                  </a:lnTo>
                  <a:lnTo>
                    <a:pt x="411723" y="621410"/>
                  </a:lnTo>
                </a:path>
                <a:path w="1195704" h="652779">
                  <a:moveTo>
                    <a:pt x="804306" y="575309"/>
                  </a:moveTo>
                  <a:lnTo>
                    <a:pt x="803156" y="583926"/>
                  </a:lnTo>
                  <a:lnTo>
                    <a:pt x="801441" y="592451"/>
                  </a:lnTo>
                  <a:lnTo>
                    <a:pt x="799154" y="600883"/>
                  </a:lnTo>
                  <a:lnTo>
                    <a:pt x="796289" y="609218"/>
                  </a:lnTo>
                </a:path>
                <a:path w="1195704" h="652779">
                  <a:moveTo>
                    <a:pt x="964326" y="365878"/>
                  </a:moveTo>
                  <a:lnTo>
                    <a:pt x="1005214" y="388076"/>
                  </a:lnTo>
                  <a:lnTo>
                    <a:pt x="1036198" y="417919"/>
                  </a:lnTo>
                  <a:lnTo>
                    <a:pt x="1055751" y="453430"/>
                  </a:lnTo>
                  <a:lnTo>
                    <a:pt x="1062349" y="492632"/>
                  </a:lnTo>
                </a:path>
                <a:path w="1195704" h="652779">
                  <a:moveTo>
                    <a:pt x="1195577" y="231004"/>
                  </a:moveTo>
                  <a:lnTo>
                    <a:pt x="1187287" y="244321"/>
                  </a:lnTo>
                  <a:lnTo>
                    <a:pt x="1177168" y="256758"/>
                  </a:lnTo>
                  <a:lnTo>
                    <a:pt x="1165334" y="268194"/>
                  </a:lnTo>
                  <a:lnTo>
                    <a:pt x="1151900" y="278510"/>
                  </a:lnTo>
                </a:path>
                <a:path w="1195704" h="652779">
                  <a:moveTo>
                    <a:pt x="1090818" y="54863"/>
                  </a:moveTo>
                  <a:lnTo>
                    <a:pt x="1092464" y="62221"/>
                  </a:lnTo>
                  <a:lnTo>
                    <a:pt x="1093226" y="69722"/>
                  </a:lnTo>
                  <a:lnTo>
                    <a:pt x="1093104" y="77211"/>
                  </a:lnTo>
                </a:path>
                <a:path w="1195704" h="652779">
                  <a:moveTo>
                    <a:pt x="811926" y="28693"/>
                  </a:moveTo>
                  <a:lnTo>
                    <a:pt x="816535" y="21034"/>
                  </a:lnTo>
                  <a:lnTo>
                    <a:pt x="821805" y="13681"/>
                  </a:lnTo>
                  <a:lnTo>
                    <a:pt x="827721" y="6661"/>
                  </a:lnTo>
                  <a:lnTo>
                    <a:pt x="834268" y="0"/>
                  </a:lnTo>
                </a:path>
                <a:path w="1195704" h="652779">
                  <a:moveTo>
                    <a:pt x="602741" y="42290"/>
                  </a:moveTo>
                  <a:lnTo>
                    <a:pt x="604715" y="35938"/>
                  </a:lnTo>
                  <a:lnTo>
                    <a:pt x="607188" y="29682"/>
                  </a:lnTo>
                  <a:lnTo>
                    <a:pt x="610135" y="23568"/>
                  </a:lnTo>
                  <a:lnTo>
                    <a:pt x="613531" y="17644"/>
                  </a:lnTo>
                </a:path>
                <a:path w="1195704" h="652779">
                  <a:moveTo>
                    <a:pt x="357134" y="50672"/>
                  </a:moveTo>
                  <a:lnTo>
                    <a:pt x="367596" y="55955"/>
                  </a:lnTo>
                  <a:lnTo>
                    <a:pt x="377651" y="61702"/>
                  </a:lnTo>
                  <a:lnTo>
                    <a:pt x="387253" y="67903"/>
                  </a:lnTo>
                  <a:lnTo>
                    <a:pt x="396361" y="74544"/>
                  </a:lnTo>
                </a:path>
                <a:path w="1195704" h="652779">
                  <a:moveTo>
                    <a:pt x="59314" y="238755"/>
                  </a:moveTo>
                  <a:lnTo>
                    <a:pt x="57172" y="232543"/>
                  </a:lnTo>
                  <a:lnTo>
                    <a:pt x="55328" y="226281"/>
                  </a:lnTo>
                  <a:lnTo>
                    <a:pt x="53793" y="219970"/>
                  </a:lnTo>
                  <a:lnTo>
                    <a:pt x="52577" y="213609"/>
                  </a:lnTo>
                </a:path>
              </a:pathLst>
            </a:custGeom>
            <a:ln w="12700">
              <a:solidFill>
                <a:srgbClr val="313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263770" y="3389057"/>
            <a:ext cx="6832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3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705106" y="1110996"/>
            <a:ext cx="3241040" cy="2679065"/>
            <a:chOff x="4705106" y="1110996"/>
            <a:chExt cx="3241040" cy="2679065"/>
          </a:xfrm>
        </p:grpSpPr>
        <p:sp>
          <p:nvSpPr>
            <p:cNvPr id="33" name="object 33"/>
            <p:cNvSpPr/>
            <p:nvPr/>
          </p:nvSpPr>
          <p:spPr>
            <a:xfrm>
              <a:off x="4724156" y="1130046"/>
              <a:ext cx="1379220" cy="1379220"/>
            </a:xfrm>
            <a:custGeom>
              <a:avLst/>
              <a:gdLst/>
              <a:ahLst/>
              <a:cxnLst/>
              <a:rect l="l" t="t" r="r" b="b"/>
              <a:pathLst>
                <a:path w="1379220" h="1379220">
                  <a:moveTo>
                    <a:pt x="0" y="689366"/>
                  </a:moveTo>
                  <a:lnTo>
                    <a:pt x="1590" y="642164"/>
                  </a:lnTo>
                  <a:lnTo>
                    <a:pt x="6292" y="595816"/>
                  </a:lnTo>
                  <a:lnTo>
                    <a:pt x="14004" y="550426"/>
                  </a:lnTo>
                  <a:lnTo>
                    <a:pt x="24622" y="506094"/>
                  </a:lnTo>
                  <a:lnTo>
                    <a:pt x="38045" y="462925"/>
                  </a:lnTo>
                  <a:lnTo>
                    <a:pt x="54169" y="421021"/>
                  </a:lnTo>
                  <a:lnTo>
                    <a:pt x="72891" y="380483"/>
                  </a:lnTo>
                  <a:lnTo>
                    <a:pt x="94110" y="341416"/>
                  </a:lnTo>
                  <a:lnTo>
                    <a:pt x="117723" y="303921"/>
                  </a:lnTo>
                  <a:lnTo>
                    <a:pt x="143626" y="268102"/>
                  </a:lnTo>
                  <a:lnTo>
                    <a:pt x="171718" y="234060"/>
                  </a:lnTo>
                  <a:lnTo>
                    <a:pt x="201895" y="201899"/>
                  </a:lnTo>
                  <a:lnTo>
                    <a:pt x="234055" y="171721"/>
                  </a:lnTo>
                  <a:lnTo>
                    <a:pt x="268096" y="143629"/>
                  </a:lnTo>
                  <a:lnTo>
                    <a:pt x="303914" y="117725"/>
                  </a:lnTo>
                  <a:lnTo>
                    <a:pt x="341407" y="94112"/>
                  </a:lnTo>
                  <a:lnTo>
                    <a:pt x="380473" y="72892"/>
                  </a:lnTo>
                  <a:lnTo>
                    <a:pt x="421008" y="54169"/>
                  </a:lnTo>
                  <a:lnTo>
                    <a:pt x="462910" y="38045"/>
                  </a:lnTo>
                  <a:lnTo>
                    <a:pt x="506077" y="24622"/>
                  </a:lnTo>
                  <a:lnTo>
                    <a:pt x="550405" y="14004"/>
                  </a:lnTo>
                  <a:lnTo>
                    <a:pt x="595793" y="6292"/>
                  </a:lnTo>
                  <a:lnTo>
                    <a:pt x="642137" y="1590"/>
                  </a:lnTo>
                  <a:lnTo>
                    <a:pt x="689335" y="0"/>
                  </a:lnTo>
                  <a:lnTo>
                    <a:pt x="736537" y="1590"/>
                  </a:lnTo>
                  <a:lnTo>
                    <a:pt x="782887" y="6292"/>
                  </a:lnTo>
                  <a:lnTo>
                    <a:pt x="828280" y="14004"/>
                  </a:lnTo>
                  <a:lnTo>
                    <a:pt x="872615" y="24622"/>
                  </a:lnTo>
                  <a:lnTo>
                    <a:pt x="915789" y="38045"/>
                  </a:lnTo>
                  <a:lnTo>
                    <a:pt x="957699" y="54169"/>
                  </a:lnTo>
                  <a:lnTo>
                    <a:pt x="998242" y="72892"/>
                  </a:lnTo>
                  <a:lnTo>
                    <a:pt x="1037316" y="94112"/>
                  </a:lnTo>
                  <a:lnTo>
                    <a:pt x="1074818" y="117725"/>
                  </a:lnTo>
                  <a:lnTo>
                    <a:pt x="1110645" y="143629"/>
                  </a:lnTo>
                  <a:lnTo>
                    <a:pt x="1144694" y="171721"/>
                  </a:lnTo>
                  <a:lnTo>
                    <a:pt x="1176863" y="201899"/>
                  </a:lnTo>
                  <a:lnTo>
                    <a:pt x="1207048" y="234060"/>
                  </a:lnTo>
                  <a:lnTo>
                    <a:pt x="1235148" y="268102"/>
                  </a:lnTo>
                  <a:lnTo>
                    <a:pt x="1261060" y="303921"/>
                  </a:lnTo>
                  <a:lnTo>
                    <a:pt x="1284680" y="341416"/>
                  </a:lnTo>
                  <a:lnTo>
                    <a:pt x="1305905" y="380483"/>
                  </a:lnTo>
                  <a:lnTo>
                    <a:pt x="1324635" y="421021"/>
                  </a:lnTo>
                  <a:lnTo>
                    <a:pt x="1340764" y="462925"/>
                  </a:lnTo>
                  <a:lnTo>
                    <a:pt x="1354191" y="506094"/>
                  </a:lnTo>
                  <a:lnTo>
                    <a:pt x="1364814" y="550426"/>
                  </a:lnTo>
                  <a:lnTo>
                    <a:pt x="1372528" y="595816"/>
                  </a:lnTo>
                  <a:lnTo>
                    <a:pt x="1377232" y="642164"/>
                  </a:lnTo>
                  <a:lnTo>
                    <a:pt x="1378823" y="689366"/>
                  </a:lnTo>
                  <a:lnTo>
                    <a:pt x="1377232" y="736565"/>
                  </a:lnTo>
                  <a:lnTo>
                    <a:pt x="1372528" y="782912"/>
                  </a:lnTo>
                  <a:lnTo>
                    <a:pt x="1364814" y="828303"/>
                  </a:lnTo>
                  <a:lnTo>
                    <a:pt x="1354191" y="872636"/>
                  </a:lnTo>
                  <a:lnTo>
                    <a:pt x="1340764" y="915808"/>
                  </a:lnTo>
                  <a:lnTo>
                    <a:pt x="1324635" y="957717"/>
                  </a:lnTo>
                  <a:lnTo>
                    <a:pt x="1305905" y="998259"/>
                  </a:lnTo>
                  <a:lnTo>
                    <a:pt x="1284680" y="1037332"/>
                  </a:lnTo>
                  <a:lnTo>
                    <a:pt x="1261060" y="1074833"/>
                  </a:lnTo>
                  <a:lnTo>
                    <a:pt x="1235148" y="1110659"/>
                  </a:lnTo>
                  <a:lnTo>
                    <a:pt x="1207048" y="1144708"/>
                  </a:lnTo>
                  <a:lnTo>
                    <a:pt x="1176863" y="1176876"/>
                  </a:lnTo>
                  <a:lnTo>
                    <a:pt x="1144694" y="1207062"/>
                  </a:lnTo>
                  <a:lnTo>
                    <a:pt x="1110645" y="1235162"/>
                  </a:lnTo>
                  <a:lnTo>
                    <a:pt x="1074818" y="1261073"/>
                  </a:lnTo>
                  <a:lnTo>
                    <a:pt x="1037316" y="1284693"/>
                  </a:lnTo>
                  <a:lnTo>
                    <a:pt x="998242" y="1305919"/>
                  </a:lnTo>
                  <a:lnTo>
                    <a:pt x="957699" y="1324649"/>
                  </a:lnTo>
                  <a:lnTo>
                    <a:pt x="915789" y="1340779"/>
                  </a:lnTo>
                  <a:lnTo>
                    <a:pt x="872615" y="1354206"/>
                  </a:lnTo>
                  <a:lnTo>
                    <a:pt x="828280" y="1364829"/>
                  </a:lnTo>
                  <a:lnTo>
                    <a:pt x="782887" y="1372543"/>
                  </a:lnTo>
                  <a:lnTo>
                    <a:pt x="736537" y="1377248"/>
                  </a:lnTo>
                  <a:lnTo>
                    <a:pt x="689335" y="1378838"/>
                  </a:lnTo>
                  <a:lnTo>
                    <a:pt x="642137" y="1377248"/>
                  </a:lnTo>
                  <a:lnTo>
                    <a:pt x="595793" y="1372543"/>
                  </a:lnTo>
                  <a:lnTo>
                    <a:pt x="550405" y="1364829"/>
                  </a:lnTo>
                  <a:lnTo>
                    <a:pt x="506077" y="1354206"/>
                  </a:lnTo>
                  <a:lnTo>
                    <a:pt x="462910" y="1340779"/>
                  </a:lnTo>
                  <a:lnTo>
                    <a:pt x="421008" y="1324649"/>
                  </a:lnTo>
                  <a:lnTo>
                    <a:pt x="380473" y="1305919"/>
                  </a:lnTo>
                  <a:lnTo>
                    <a:pt x="341407" y="1284693"/>
                  </a:lnTo>
                  <a:lnTo>
                    <a:pt x="303914" y="1261073"/>
                  </a:lnTo>
                  <a:lnTo>
                    <a:pt x="268096" y="1235162"/>
                  </a:lnTo>
                  <a:lnTo>
                    <a:pt x="234055" y="1207062"/>
                  </a:lnTo>
                  <a:lnTo>
                    <a:pt x="201895" y="1176876"/>
                  </a:lnTo>
                  <a:lnTo>
                    <a:pt x="171718" y="1144708"/>
                  </a:lnTo>
                  <a:lnTo>
                    <a:pt x="143626" y="1110659"/>
                  </a:lnTo>
                  <a:lnTo>
                    <a:pt x="117723" y="1074833"/>
                  </a:lnTo>
                  <a:lnTo>
                    <a:pt x="94110" y="1037332"/>
                  </a:lnTo>
                  <a:lnTo>
                    <a:pt x="72891" y="998259"/>
                  </a:lnTo>
                  <a:lnTo>
                    <a:pt x="54169" y="957717"/>
                  </a:lnTo>
                  <a:lnTo>
                    <a:pt x="38045" y="915808"/>
                  </a:lnTo>
                  <a:lnTo>
                    <a:pt x="24622" y="872636"/>
                  </a:lnTo>
                  <a:lnTo>
                    <a:pt x="14004" y="828303"/>
                  </a:lnTo>
                  <a:lnTo>
                    <a:pt x="6292" y="782912"/>
                  </a:lnTo>
                  <a:lnTo>
                    <a:pt x="1590" y="736565"/>
                  </a:lnTo>
                  <a:lnTo>
                    <a:pt x="0" y="689366"/>
                  </a:lnTo>
                  <a:close/>
                </a:path>
              </a:pathLst>
            </a:custGeom>
            <a:ln w="38099">
              <a:solidFill>
                <a:srgbClr val="E436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548262" y="1144280"/>
              <a:ext cx="1379220" cy="1379220"/>
            </a:xfrm>
            <a:custGeom>
              <a:avLst/>
              <a:gdLst/>
              <a:ahLst/>
              <a:cxnLst/>
              <a:rect l="l" t="t" r="r" b="b"/>
              <a:pathLst>
                <a:path w="1379220" h="1379220">
                  <a:moveTo>
                    <a:pt x="0" y="689335"/>
                  </a:moveTo>
                  <a:lnTo>
                    <a:pt x="1590" y="642137"/>
                  </a:lnTo>
                  <a:lnTo>
                    <a:pt x="6294" y="595793"/>
                  </a:lnTo>
                  <a:lnTo>
                    <a:pt x="14009" y="550405"/>
                  </a:lnTo>
                  <a:lnTo>
                    <a:pt x="24631" y="506077"/>
                  </a:lnTo>
                  <a:lnTo>
                    <a:pt x="38058" y="462910"/>
                  </a:lnTo>
                  <a:lnTo>
                    <a:pt x="54188" y="421008"/>
                  </a:lnTo>
                  <a:lnTo>
                    <a:pt x="72917" y="380473"/>
                  </a:lnTo>
                  <a:lnTo>
                    <a:pt x="94142" y="341407"/>
                  </a:lnTo>
                  <a:lnTo>
                    <a:pt x="117762" y="303914"/>
                  </a:lnTo>
                  <a:lnTo>
                    <a:pt x="143672" y="268096"/>
                  </a:lnTo>
                  <a:lnTo>
                    <a:pt x="171771" y="234055"/>
                  </a:lnTo>
                  <a:lnTo>
                    <a:pt x="201956" y="201895"/>
                  </a:lnTo>
                  <a:lnTo>
                    <a:pt x="234124" y="171718"/>
                  </a:lnTo>
                  <a:lnTo>
                    <a:pt x="268172" y="143626"/>
                  </a:lnTo>
                  <a:lnTo>
                    <a:pt x="303997" y="117723"/>
                  </a:lnTo>
                  <a:lnTo>
                    <a:pt x="341497" y="94110"/>
                  </a:lnTo>
                  <a:lnTo>
                    <a:pt x="380569" y="72891"/>
                  </a:lnTo>
                  <a:lnTo>
                    <a:pt x="421111" y="54169"/>
                  </a:lnTo>
                  <a:lnTo>
                    <a:pt x="463018" y="38045"/>
                  </a:lnTo>
                  <a:lnTo>
                    <a:pt x="506190" y="24622"/>
                  </a:lnTo>
                  <a:lnTo>
                    <a:pt x="550522" y="14004"/>
                  </a:lnTo>
                  <a:lnTo>
                    <a:pt x="595913" y="6292"/>
                  </a:lnTo>
                  <a:lnTo>
                    <a:pt x="642258" y="1590"/>
                  </a:lnTo>
                  <a:lnTo>
                    <a:pt x="689457" y="0"/>
                  </a:lnTo>
                  <a:lnTo>
                    <a:pt x="736659" y="1590"/>
                  </a:lnTo>
                  <a:lnTo>
                    <a:pt x="783006" y="6292"/>
                  </a:lnTo>
                  <a:lnTo>
                    <a:pt x="828397" y="14004"/>
                  </a:lnTo>
                  <a:lnTo>
                    <a:pt x="872728" y="24622"/>
                  </a:lnTo>
                  <a:lnTo>
                    <a:pt x="915897" y="38045"/>
                  </a:lnTo>
                  <a:lnTo>
                    <a:pt x="957802" y="54169"/>
                  </a:lnTo>
                  <a:lnTo>
                    <a:pt x="998339" y="72891"/>
                  </a:lnTo>
                  <a:lnTo>
                    <a:pt x="1037407" y="94110"/>
                  </a:lnTo>
                  <a:lnTo>
                    <a:pt x="1074901" y="117723"/>
                  </a:lnTo>
                  <a:lnTo>
                    <a:pt x="1110721" y="143626"/>
                  </a:lnTo>
                  <a:lnTo>
                    <a:pt x="1144763" y="171718"/>
                  </a:lnTo>
                  <a:lnTo>
                    <a:pt x="1176924" y="201895"/>
                  </a:lnTo>
                  <a:lnTo>
                    <a:pt x="1207102" y="234055"/>
                  </a:lnTo>
                  <a:lnTo>
                    <a:pt x="1235194" y="268096"/>
                  </a:lnTo>
                  <a:lnTo>
                    <a:pt x="1261098" y="303914"/>
                  </a:lnTo>
                  <a:lnTo>
                    <a:pt x="1284711" y="341407"/>
                  </a:lnTo>
                  <a:lnTo>
                    <a:pt x="1305931" y="380473"/>
                  </a:lnTo>
                  <a:lnTo>
                    <a:pt x="1324654" y="421008"/>
                  </a:lnTo>
                  <a:lnTo>
                    <a:pt x="1340778" y="462910"/>
                  </a:lnTo>
                  <a:lnTo>
                    <a:pt x="1354200" y="506077"/>
                  </a:lnTo>
                  <a:lnTo>
                    <a:pt x="1364819" y="550405"/>
                  </a:lnTo>
                  <a:lnTo>
                    <a:pt x="1372531" y="595793"/>
                  </a:lnTo>
                  <a:lnTo>
                    <a:pt x="1377233" y="642137"/>
                  </a:lnTo>
                  <a:lnTo>
                    <a:pt x="1378823" y="689335"/>
                  </a:lnTo>
                  <a:lnTo>
                    <a:pt x="1377233" y="736537"/>
                  </a:lnTo>
                  <a:lnTo>
                    <a:pt x="1372531" y="782887"/>
                  </a:lnTo>
                  <a:lnTo>
                    <a:pt x="1364819" y="828281"/>
                  </a:lnTo>
                  <a:lnTo>
                    <a:pt x="1354200" y="872616"/>
                  </a:lnTo>
                  <a:lnTo>
                    <a:pt x="1340778" y="915790"/>
                  </a:lnTo>
                  <a:lnTo>
                    <a:pt x="1324654" y="957701"/>
                  </a:lnTo>
                  <a:lnTo>
                    <a:pt x="1305931" y="998244"/>
                  </a:lnTo>
                  <a:lnTo>
                    <a:pt x="1284711" y="1037319"/>
                  </a:lnTo>
                  <a:lnTo>
                    <a:pt x="1261098" y="1074821"/>
                  </a:lnTo>
                  <a:lnTo>
                    <a:pt x="1235194" y="1110648"/>
                  </a:lnTo>
                  <a:lnTo>
                    <a:pt x="1207102" y="1144698"/>
                  </a:lnTo>
                  <a:lnTo>
                    <a:pt x="1176924" y="1176867"/>
                  </a:lnTo>
                  <a:lnTo>
                    <a:pt x="1144763" y="1207054"/>
                  </a:lnTo>
                  <a:lnTo>
                    <a:pt x="1110721" y="1235154"/>
                  </a:lnTo>
                  <a:lnTo>
                    <a:pt x="1074901" y="1261066"/>
                  </a:lnTo>
                  <a:lnTo>
                    <a:pt x="1037407" y="1284686"/>
                  </a:lnTo>
                  <a:lnTo>
                    <a:pt x="998339" y="1305913"/>
                  </a:lnTo>
                  <a:lnTo>
                    <a:pt x="957802" y="1324642"/>
                  </a:lnTo>
                  <a:lnTo>
                    <a:pt x="915897" y="1340772"/>
                  </a:lnTo>
                  <a:lnTo>
                    <a:pt x="872728" y="1354200"/>
                  </a:lnTo>
                  <a:lnTo>
                    <a:pt x="828397" y="1364822"/>
                  </a:lnTo>
                  <a:lnTo>
                    <a:pt x="783006" y="1372537"/>
                  </a:lnTo>
                  <a:lnTo>
                    <a:pt x="736659" y="1377241"/>
                  </a:lnTo>
                  <a:lnTo>
                    <a:pt x="689457" y="1378832"/>
                  </a:lnTo>
                  <a:lnTo>
                    <a:pt x="642258" y="1377241"/>
                  </a:lnTo>
                  <a:lnTo>
                    <a:pt x="595913" y="1372537"/>
                  </a:lnTo>
                  <a:lnTo>
                    <a:pt x="550522" y="1364822"/>
                  </a:lnTo>
                  <a:lnTo>
                    <a:pt x="506190" y="1354200"/>
                  </a:lnTo>
                  <a:lnTo>
                    <a:pt x="463018" y="1340772"/>
                  </a:lnTo>
                  <a:lnTo>
                    <a:pt x="421111" y="1324642"/>
                  </a:lnTo>
                  <a:lnTo>
                    <a:pt x="380569" y="1305913"/>
                  </a:lnTo>
                  <a:lnTo>
                    <a:pt x="341497" y="1284686"/>
                  </a:lnTo>
                  <a:lnTo>
                    <a:pt x="303997" y="1261066"/>
                  </a:lnTo>
                  <a:lnTo>
                    <a:pt x="268172" y="1235154"/>
                  </a:lnTo>
                  <a:lnTo>
                    <a:pt x="234124" y="1207054"/>
                  </a:lnTo>
                  <a:lnTo>
                    <a:pt x="201956" y="1176867"/>
                  </a:lnTo>
                  <a:lnTo>
                    <a:pt x="171771" y="1144698"/>
                  </a:lnTo>
                  <a:lnTo>
                    <a:pt x="143672" y="1110648"/>
                  </a:lnTo>
                  <a:lnTo>
                    <a:pt x="117762" y="1074821"/>
                  </a:lnTo>
                  <a:lnTo>
                    <a:pt x="94142" y="1037319"/>
                  </a:lnTo>
                  <a:lnTo>
                    <a:pt x="72917" y="998244"/>
                  </a:lnTo>
                  <a:lnTo>
                    <a:pt x="54188" y="957701"/>
                  </a:lnTo>
                  <a:lnTo>
                    <a:pt x="38058" y="915790"/>
                  </a:lnTo>
                  <a:lnTo>
                    <a:pt x="24631" y="872616"/>
                  </a:lnTo>
                  <a:lnTo>
                    <a:pt x="14009" y="828281"/>
                  </a:lnTo>
                  <a:lnTo>
                    <a:pt x="6294" y="782887"/>
                  </a:lnTo>
                  <a:lnTo>
                    <a:pt x="1590" y="736537"/>
                  </a:lnTo>
                  <a:lnTo>
                    <a:pt x="0" y="689335"/>
                  </a:lnTo>
                  <a:close/>
                </a:path>
              </a:pathLst>
            </a:custGeom>
            <a:ln w="38099">
              <a:solidFill>
                <a:srgbClr val="E3C3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490210" y="2374391"/>
              <a:ext cx="1397000" cy="1397000"/>
            </a:xfrm>
            <a:custGeom>
              <a:avLst/>
              <a:gdLst/>
              <a:ahLst/>
              <a:cxnLst/>
              <a:rect l="l" t="t" r="r" b="b"/>
              <a:pathLst>
                <a:path w="1397000" h="1397000">
                  <a:moveTo>
                    <a:pt x="0" y="698241"/>
                  </a:moveTo>
                  <a:lnTo>
                    <a:pt x="1611" y="650442"/>
                  </a:lnTo>
                  <a:lnTo>
                    <a:pt x="6375" y="603506"/>
                  </a:lnTo>
                  <a:lnTo>
                    <a:pt x="14187" y="557538"/>
                  </a:lnTo>
                  <a:lnTo>
                    <a:pt x="24945" y="512641"/>
                  </a:lnTo>
                  <a:lnTo>
                    <a:pt x="38543" y="468919"/>
                  </a:lnTo>
                  <a:lnTo>
                    <a:pt x="54878" y="426478"/>
                  </a:lnTo>
                  <a:lnTo>
                    <a:pt x="73845" y="385420"/>
                  </a:lnTo>
                  <a:lnTo>
                    <a:pt x="95341" y="345850"/>
                  </a:lnTo>
                  <a:lnTo>
                    <a:pt x="119261" y="307872"/>
                  </a:lnTo>
                  <a:lnTo>
                    <a:pt x="145502" y="271591"/>
                  </a:lnTo>
                  <a:lnTo>
                    <a:pt x="173959" y="237109"/>
                  </a:lnTo>
                  <a:lnTo>
                    <a:pt x="204528" y="204531"/>
                  </a:lnTo>
                  <a:lnTo>
                    <a:pt x="237105" y="173961"/>
                  </a:lnTo>
                  <a:lnTo>
                    <a:pt x="271587" y="145504"/>
                  </a:lnTo>
                  <a:lnTo>
                    <a:pt x="307868" y="119263"/>
                  </a:lnTo>
                  <a:lnTo>
                    <a:pt x="345846" y="95343"/>
                  </a:lnTo>
                  <a:lnTo>
                    <a:pt x="385415" y="73846"/>
                  </a:lnTo>
                  <a:lnTo>
                    <a:pt x="426473" y="54879"/>
                  </a:lnTo>
                  <a:lnTo>
                    <a:pt x="468914" y="38544"/>
                  </a:lnTo>
                  <a:lnTo>
                    <a:pt x="512635" y="24945"/>
                  </a:lnTo>
                  <a:lnTo>
                    <a:pt x="557532" y="14188"/>
                  </a:lnTo>
                  <a:lnTo>
                    <a:pt x="603500" y="6375"/>
                  </a:lnTo>
                  <a:lnTo>
                    <a:pt x="650436" y="1611"/>
                  </a:lnTo>
                  <a:lnTo>
                    <a:pt x="698235" y="0"/>
                  </a:lnTo>
                  <a:lnTo>
                    <a:pt x="746035" y="1611"/>
                  </a:lnTo>
                  <a:lnTo>
                    <a:pt x="792971" y="6375"/>
                  </a:lnTo>
                  <a:lnTo>
                    <a:pt x="838940" y="14188"/>
                  </a:lnTo>
                  <a:lnTo>
                    <a:pt x="883838" y="24945"/>
                  </a:lnTo>
                  <a:lnTo>
                    <a:pt x="927560" y="38544"/>
                  </a:lnTo>
                  <a:lnTo>
                    <a:pt x="970003" y="54879"/>
                  </a:lnTo>
                  <a:lnTo>
                    <a:pt x="1011062" y="73846"/>
                  </a:lnTo>
                  <a:lnTo>
                    <a:pt x="1050633" y="95343"/>
                  </a:lnTo>
                  <a:lnTo>
                    <a:pt x="1088612" y="119263"/>
                  </a:lnTo>
                  <a:lnTo>
                    <a:pt x="1124895" y="145504"/>
                  </a:lnTo>
                  <a:lnTo>
                    <a:pt x="1159379" y="173961"/>
                  </a:lnTo>
                  <a:lnTo>
                    <a:pt x="1191958" y="204531"/>
                  </a:lnTo>
                  <a:lnTo>
                    <a:pt x="1222529" y="237109"/>
                  </a:lnTo>
                  <a:lnTo>
                    <a:pt x="1250988" y="271591"/>
                  </a:lnTo>
                  <a:lnTo>
                    <a:pt x="1277230" y="307872"/>
                  </a:lnTo>
                  <a:lnTo>
                    <a:pt x="1301152" y="345850"/>
                  </a:lnTo>
                  <a:lnTo>
                    <a:pt x="1322650" y="385420"/>
                  </a:lnTo>
                  <a:lnTo>
                    <a:pt x="1341619" y="426478"/>
                  </a:lnTo>
                  <a:lnTo>
                    <a:pt x="1357955" y="468919"/>
                  </a:lnTo>
                  <a:lnTo>
                    <a:pt x="1371554" y="512641"/>
                  </a:lnTo>
                  <a:lnTo>
                    <a:pt x="1382312" y="557538"/>
                  </a:lnTo>
                  <a:lnTo>
                    <a:pt x="1390126" y="603506"/>
                  </a:lnTo>
                  <a:lnTo>
                    <a:pt x="1394890" y="650442"/>
                  </a:lnTo>
                  <a:lnTo>
                    <a:pt x="1396502" y="698241"/>
                  </a:lnTo>
                  <a:lnTo>
                    <a:pt x="1394890" y="746056"/>
                  </a:lnTo>
                  <a:lnTo>
                    <a:pt x="1390126" y="793005"/>
                  </a:lnTo>
                  <a:lnTo>
                    <a:pt x="1382312" y="838983"/>
                  </a:lnTo>
                  <a:lnTo>
                    <a:pt x="1371554" y="883889"/>
                  </a:lnTo>
                  <a:lnTo>
                    <a:pt x="1357955" y="927616"/>
                  </a:lnTo>
                  <a:lnTo>
                    <a:pt x="1341619" y="970062"/>
                  </a:lnTo>
                  <a:lnTo>
                    <a:pt x="1322650" y="1011123"/>
                  </a:lnTo>
                  <a:lnTo>
                    <a:pt x="1301152" y="1050694"/>
                  </a:lnTo>
                  <a:lnTo>
                    <a:pt x="1277230" y="1088672"/>
                  </a:lnTo>
                  <a:lnTo>
                    <a:pt x="1250988" y="1124953"/>
                  </a:lnTo>
                  <a:lnTo>
                    <a:pt x="1222529" y="1159432"/>
                  </a:lnTo>
                  <a:lnTo>
                    <a:pt x="1191958" y="1192007"/>
                  </a:lnTo>
                  <a:lnTo>
                    <a:pt x="1159379" y="1222573"/>
                  </a:lnTo>
                  <a:lnTo>
                    <a:pt x="1124895" y="1251026"/>
                  </a:lnTo>
                  <a:lnTo>
                    <a:pt x="1088612" y="1277263"/>
                  </a:lnTo>
                  <a:lnTo>
                    <a:pt x="1050633" y="1301178"/>
                  </a:lnTo>
                  <a:lnTo>
                    <a:pt x="1011062" y="1322670"/>
                  </a:lnTo>
                  <a:lnTo>
                    <a:pt x="970003" y="1341633"/>
                  </a:lnTo>
                  <a:lnTo>
                    <a:pt x="927560" y="1357963"/>
                  </a:lnTo>
                  <a:lnTo>
                    <a:pt x="883838" y="1371558"/>
                  </a:lnTo>
                  <a:lnTo>
                    <a:pt x="838940" y="1382312"/>
                  </a:lnTo>
                  <a:lnTo>
                    <a:pt x="792971" y="1390123"/>
                  </a:lnTo>
                  <a:lnTo>
                    <a:pt x="746035" y="1394885"/>
                  </a:lnTo>
                  <a:lnTo>
                    <a:pt x="698235" y="1396496"/>
                  </a:lnTo>
                  <a:lnTo>
                    <a:pt x="650436" y="1394885"/>
                  </a:lnTo>
                  <a:lnTo>
                    <a:pt x="603500" y="1390123"/>
                  </a:lnTo>
                  <a:lnTo>
                    <a:pt x="557532" y="1382312"/>
                  </a:lnTo>
                  <a:lnTo>
                    <a:pt x="512635" y="1371558"/>
                  </a:lnTo>
                  <a:lnTo>
                    <a:pt x="468914" y="1357963"/>
                  </a:lnTo>
                  <a:lnTo>
                    <a:pt x="426473" y="1341633"/>
                  </a:lnTo>
                  <a:lnTo>
                    <a:pt x="385415" y="1322670"/>
                  </a:lnTo>
                  <a:lnTo>
                    <a:pt x="345846" y="1301178"/>
                  </a:lnTo>
                  <a:lnTo>
                    <a:pt x="307868" y="1277263"/>
                  </a:lnTo>
                  <a:lnTo>
                    <a:pt x="271587" y="1251026"/>
                  </a:lnTo>
                  <a:lnTo>
                    <a:pt x="237105" y="1222573"/>
                  </a:lnTo>
                  <a:lnTo>
                    <a:pt x="204528" y="1192007"/>
                  </a:lnTo>
                  <a:lnTo>
                    <a:pt x="173959" y="1159432"/>
                  </a:lnTo>
                  <a:lnTo>
                    <a:pt x="145502" y="1124953"/>
                  </a:lnTo>
                  <a:lnTo>
                    <a:pt x="119261" y="1088672"/>
                  </a:lnTo>
                  <a:lnTo>
                    <a:pt x="95341" y="1050694"/>
                  </a:lnTo>
                  <a:lnTo>
                    <a:pt x="73845" y="1011123"/>
                  </a:lnTo>
                  <a:lnTo>
                    <a:pt x="54878" y="970062"/>
                  </a:lnTo>
                  <a:lnTo>
                    <a:pt x="38543" y="927616"/>
                  </a:lnTo>
                  <a:lnTo>
                    <a:pt x="24945" y="883889"/>
                  </a:lnTo>
                  <a:lnTo>
                    <a:pt x="14187" y="838983"/>
                  </a:lnTo>
                  <a:lnTo>
                    <a:pt x="6375" y="793005"/>
                  </a:lnTo>
                  <a:lnTo>
                    <a:pt x="1611" y="746056"/>
                  </a:lnTo>
                  <a:lnTo>
                    <a:pt x="0" y="698241"/>
                  </a:lnTo>
                  <a:close/>
                </a:path>
              </a:pathLst>
            </a:custGeom>
            <a:ln w="38099">
              <a:solidFill>
                <a:srgbClr val="F983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408554" y="2485705"/>
            <a:ext cx="87820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950" spc="10" b="1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57953" y="3198175"/>
            <a:ext cx="87820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950" spc="10" b="1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41770" y="2639685"/>
            <a:ext cx="8788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950" spc="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9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12008" y="443607"/>
            <a:ext cx="316674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2</a:t>
            </a:r>
            <a:r>
              <a:rPr dirty="0" spc="5"/>
              <a:t>.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50"/>
              <a:t>Un</a:t>
            </a:r>
            <a:r>
              <a:rPr dirty="0" spc="10"/>
              <a:t>s</a:t>
            </a:r>
            <a:r>
              <a:rPr dirty="0" spc="45"/>
              <a:t>up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v</a:t>
            </a:r>
            <a:r>
              <a:rPr dirty="0" spc="-40"/>
              <a:t>i</a:t>
            </a:r>
            <a:r>
              <a:rPr dirty="0" spc="10"/>
              <a:t>se</a:t>
            </a:r>
            <a:r>
              <a:rPr dirty="0" spc="15"/>
              <a:t>d</a:t>
            </a:r>
            <a:r>
              <a:rPr dirty="0" spc="-17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5"/>
              <a:t>rn</a:t>
            </a:r>
            <a:r>
              <a:rPr dirty="0" spc="-35"/>
              <a:t>i</a:t>
            </a:r>
            <a:r>
              <a:rPr dirty="0" spc="45"/>
              <a:t>n</a:t>
            </a:r>
            <a:r>
              <a:rPr dirty="0" spc="15"/>
              <a:t>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42" name="object 42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47" name="object 47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20" y="57570"/>
            <a:ext cx="3147060" cy="4163695"/>
            <a:chOff x="82220" y="57570"/>
            <a:chExt cx="3147060" cy="4163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5256" y="357543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77287" y="443607"/>
            <a:ext cx="522541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0">
                <a:solidFill>
                  <a:srgbClr val="FFFFFF"/>
                </a:solidFill>
              </a:rPr>
              <a:t>U</a:t>
            </a:r>
            <a:r>
              <a:rPr dirty="0" spc="10">
                <a:solidFill>
                  <a:srgbClr val="FFFFFF"/>
                </a:solidFill>
              </a:rPr>
              <a:t>s</a:t>
            </a:r>
            <a:r>
              <a:rPr dirty="0" spc="15">
                <a:solidFill>
                  <a:srgbClr val="FFFFFF"/>
                </a:solidFill>
              </a:rPr>
              <a:t>e</a:t>
            </a:r>
            <a:r>
              <a:rPr dirty="0" spc="-50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C</a:t>
            </a:r>
            <a:r>
              <a:rPr dirty="0" spc="10">
                <a:solidFill>
                  <a:srgbClr val="FFFFFF"/>
                </a:solidFill>
              </a:rPr>
              <a:t>ase</a:t>
            </a:r>
            <a:r>
              <a:rPr dirty="0" spc="10">
                <a:solidFill>
                  <a:srgbClr val="FFFFFF"/>
                </a:solidFill>
              </a:rPr>
              <a:t>:</a:t>
            </a:r>
            <a:r>
              <a:rPr dirty="0" spc="-5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20">
                <a:solidFill>
                  <a:srgbClr val="FFFFFF"/>
                </a:solidFill>
              </a:rPr>
              <a:t>V</a:t>
            </a:r>
            <a:r>
              <a:rPr dirty="0" spc="45">
                <a:solidFill>
                  <a:srgbClr val="FFFFFF"/>
                </a:solidFill>
              </a:rPr>
              <a:t>o</a:t>
            </a:r>
            <a:r>
              <a:rPr dirty="0" spc="40">
                <a:solidFill>
                  <a:srgbClr val="FFFFFF"/>
                </a:solidFill>
              </a:rPr>
              <a:t>i</a:t>
            </a:r>
            <a:r>
              <a:rPr dirty="0" spc="10">
                <a:solidFill>
                  <a:srgbClr val="FFFFFF"/>
                </a:solidFill>
              </a:rPr>
              <a:t>c</a:t>
            </a:r>
            <a:r>
              <a:rPr dirty="0" spc="15">
                <a:solidFill>
                  <a:srgbClr val="FFFFFF"/>
                </a:solidFill>
              </a:rPr>
              <a:t>e</a:t>
            </a:r>
            <a:r>
              <a:rPr dirty="0" spc="-50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B</a:t>
            </a:r>
            <a:r>
              <a:rPr dirty="0" spc="10">
                <a:solidFill>
                  <a:srgbClr val="FFFFFF"/>
                </a:solidFill>
              </a:rPr>
              <a:t>ase</a:t>
            </a:r>
            <a:r>
              <a:rPr dirty="0" spc="15">
                <a:solidFill>
                  <a:srgbClr val="FFFFFF"/>
                </a:solidFill>
              </a:rPr>
              <a:t>d</a:t>
            </a:r>
            <a:r>
              <a:rPr dirty="0" spc="-9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15">
                <a:solidFill>
                  <a:srgbClr val="FFFFFF"/>
                </a:solidFill>
              </a:rPr>
              <a:t>Pe</a:t>
            </a:r>
            <a:r>
              <a:rPr dirty="0" spc="40">
                <a:solidFill>
                  <a:srgbClr val="FFFFFF"/>
                </a:solidFill>
              </a:rPr>
              <a:t>r</a:t>
            </a:r>
            <a:r>
              <a:rPr dirty="0" spc="10">
                <a:solidFill>
                  <a:srgbClr val="FFFFFF"/>
                </a:solidFill>
              </a:rPr>
              <a:t>s</a:t>
            </a:r>
            <a:r>
              <a:rPr dirty="0" spc="45">
                <a:solidFill>
                  <a:srgbClr val="FFFFFF"/>
                </a:solidFill>
              </a:rPr>
              <a:t>on</a:t>
            </a:r>
            <a:r>
              <a:rPr dirty="0" spc="10">
                <a:solidFill>
                  <a:srgbClr val="FFFFFF"/>
                </a:solidFill>
              </a:rPr>
              <a:t>a</a:t>
            </a:r>
            <a:r>
              <a:rPr dirty="0" spc="5">
                <a:solidFill>
                  <a:srgbClr val="FFFFFF"/>
                </a:solidFill>
              </a:rPr>
              <a:t>l</a:t>
            </a:r>
            <a:r>
              <a:rPr dirty="0" spc="-90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-20">
                <a:solidFill>
                  <a:srgbClr val="FFFFFF"/>
                </a:solidFill>
              </a:rPr>
              <a:t>A</a:t>
            </a:r>
            <a:r>
              <a:rPr dirty="0" spc="10">
                <a:solidFill>
                  <a:srgbClr val="FFFFFF"/>
                </a:solidFill>
              </a:rPr>
              <a:t>ss</a:t>
            </a:r>
            <a:r>
              <a:rPr dirty="0" spc="35">
                <a:solidFill>
                  <a:srgbClr val="FFFFFF"/>
                </a:solidFill>
              </a:rPr>
              <a:t>i</a:t>
            </a:r>
            <a:r>
              <a:rPr dirty="0" spc="5">
                <a:solidFill>
                  <a:srgbClr val="FFFFFF"/>
                </a:solidFill>
              </a:rPr>
              <a:t>sta</a:t>
            </a:r>
            <a:r>
              <a:rPr dirty="0" spc="45">
                <a:solidFill>
                  <a:srgbClr val="FFFFFF"/>
                </a:solidFill>
              </a:rPr>
              <a:t>n</a:t>
            </a:r>
            <a:r>
              <a:rPr dirty="0" spc="1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5922" y="2938460"/>
            <a:ext cx="1892935" cy="993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19" name="object 1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5669" y="959232"/>
            <a:ext cx="5415533" cy="40617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9990" y="959230"/>
            <a:ext cx="5362575" cy="4184650"/>
            <a:chOff x="3609990" y="959230"/>
            <a:chExt cx="5362575" cy="418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9990" y="3714750"/>
              <a:ext cx="5362559" cy="1428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3734" y="959230"/>
              <a:ext cx="5324337" cy="272656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220" y="57570"/>
            <a:ext cx="3147060" cy="3437890"/>
            <a:chOff x="82220" y="57570"/>
            <a:chExt cx="3147060" cy="343789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408554" y="2485705"/>
            <a:ext cx="87820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950" spc="10" b="1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7953" y="3198175"/>
            <a:ext cx="87820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950" spc="10" b="1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20823" y="443607"/>
            <a:ext cx="433006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U</a:t>
            </a:r>
            <a:r>
              <a:rPr dirty="0" spc="10"/>
              <a:t>s</a:t>
            </a:r>
            <a:r>
              <a:rPr dirty="0" spc="15"/>
              <a:t>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50"/>
              <a:t>C</a:t>
            </a:r>
            <a:r>
              <a:rPr dirty="0" spc="10"/>
              <a:t>ase</a:t>
            </a:r>
            <a:r>
              <a:rPr dirty="0" spc="10"/>
              <a:t>: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50"/>
              <a:t>N</a:t>
            </a:r>
            <a:r>
              <a:rPr dirty="0" spc="5"/>
              <a:t>etf</a:t>
            </a:r>
            <a:r>
              <a:rPr dirty="0" spc="35"/>
              <a:t>li</a:t>
            </a:r>
            <a:r>
              <a:rPr dirty="0" spc="15"/>
              <a:t>x</a:t>
            </a:r>
            <a:r>
              <a:rPr dirty="0" spc="-130" b="0">
                <a:latin typeface="Times New Roman"/>
                <a:cs typeface="Times New Roman"/>
              </a:rPr>
              <a:t> </a:t>
            </a:r>
            <a:r>
              <a:rPr dirty="0" spc="50"/>
              <a:t>R</a:t>
            </a:r>
            <a:r>
              <a:rPr dirty="0" spc="10"/>
              <a:t>ec</a:t>
            </a:r>
            <a:r>
              <a:rPr dirty="0" spc="45"/>
              <a:t>o</a:t>
            </a:r>
            <a:r>
              <a:rPr dirty="0" spc="95"/>
              <a:t>m</a:t>
            </a:r>
            <a:r>
              <a:rPr dirty="0" spc="20"/>
              <a:t>m</a:t>
            </a:r>
            <a:r>
              <a:rPr dirty="0" spc="-65"/>
              <a:t>e</a:t>
            </a:r>
            <a:r>
              <a:rPr dirty="0" spc="45"/>
              <a:t>n</a:t>
            </a:r>
            <a:r>
              <a:rPr dirty="0" spc="-25"/>
              <a:t>d</a:t>
            </a:r>
            <a:r>
              <a:rPr dirty="0" spc="5"/>
              <a:t>at</a:t>
            </a:r>
            <a:r>
              <a:rPr dirty="0" spc="-40"/>
              <a:t>i</a:t>
            </a:r>
            <a:r>
              <a:rPr dirty="0" spc="-25"/>
              <a:t>o</a:t>
            </a:r>
            <a:r>
              <a:rPr dirty="0" spc="15"/>
              <a:t>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20" name="object 20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25" name="object 25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188" y="1858284"/>
            <a:ext cx="2401744" cy="208149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66367"/>
            <a:ext cx="9144000" cy="521334"/>
          </a:xfrm>
          <a:custGeom>
            <a:avLst/>
            <a:gdLst/>
            <a:ahLst/>
            <a:cxnLst/>
            <a:rect l="l" t="t" r="r" b="b"/>
            <a:pathLst>
              <a:path w="9144000" h="521334">
                <a:moveTo>
                  <a:pt x="9143999" y="0"/>
                </a:moveTo>
                <a:lnTo>
                  <a:pt x="0" y="0"/>
                </a:lnTo>
                <a:lnTo>
                  <a:pt x="0" y="521006"/>
                </a:lnTo>
                <a:lnTo>
                  <a:pt x="9143999" y="521006"/>
                </a:lnTo>
                <a:lnTo>
                  <a:pt x="914399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5375" y="482278"/>
            <a:ext cx="595757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36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3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dirty="0" sz="3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Calibri"/>
                <a:cs typeface="Calibri"/>
              </a:rPr>
              <a:t>YOU!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57169" y="248535"/>
            <a:ext cx="3261360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3</a:t>
            </a:r>
            <a:r>
              <a:rPr dirty="0" spc="5"/>
              <a:t>.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50"/>
              <a:t>R</a:t>
            </a:r>
            <a:r>
              <a:rPr dirty="0" spc="10"/>
              <a:t>e</a:t>
            </a:r>
            <a:r>
              <a:rPr dirty="0" spc="40"/>
              <a:t>in</a:t>
            </a:r>
            <a:r>
              <a:rPr dirty="0" spc="10"/>
              <a:t>f</a:t>
            </a:r>
            <a:r>
              <a:rPr dirty="0" spc="45"/>
              <a:t>or</a:t>
            </a:r>
            <a:r>
              <a:rPr dirty="0" spc="10"/>
              <a:t>c</a:t>
            </a:r>
            <a:r>
              <a:rPr dirty="0" spc="-65"/>
              <a:t>e</a:t>
            </a:r>
            <a:r>
              <a:rPr dirty="0" spc="15"/>
              <a:t>me</a:t>
            </a:r>
            <a:r>
              <a:rPr dirty="0" spc="-30"/>
              <a:t>n</a:t>
            </a:r>
            <a:r>
              <a:rPr dirty="0" spc="10"/>
              <a:t>t</a:t>
            </a:r>
            <a:r>
              <a:rPr dirty="0" spc="-13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5"/>
              <a:t>rn</a:t>
            </a:r>
            <a:r>
              <a:rPr dirty="0" spc="-35"/>
              <a:t>i</a:t>
            </a:r>
            <a:r>
              <a:rPr dirty="0" spc="45"/>
              <a:t>n</a:t>
            </a:r>
            <a:r>
              <a:rPr dirty="0" spc="15"/>
              <a:t>g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959227"/>
            <a:ext cx="3384550" cy="1755139"/>
          </a:xfrm>
          <a:custGeom>
            <a:avLst/>
            <a:gdLst/>
            <a:ahLst/>
            <a:cxnLst/>
            <a:rect l="l" t="t" r="r" b="b"/>
            <a:pathLst>
              <a:path w="3384550" h="1755139">
                <a:moveTo>
                  <a:pt x="3384285" y="0"/>
                </a:moveTo>
                <a:lnTo>
                  <a:pt x="0" y="0"/>
                </a:lnTo>
                <a:lnTo>
                  <a:pt x="0" y="1754636"/>
                </a:lnTo>
                <a:lnTo>
                  <a:pt x="3384285" y="1754636"/>
                </a:lnTo>
                <a:lnTo>
                  <a:pt x="338428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220" y="57570"/>
            <a:ext cx="3147060" cy="3437890"/>
            <a:chOff x="82220" y="57570"/>
            <a:chExt cx="3147060" cy="34378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1019" y="2938460"/>
            <a:ext cx="16725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220" y="3575435"/>
            <a:ext cx="3147060" cy="645795"/>
            <a:chOff x="82220" y="3575435"/>
            <a:chExt cx="3147060" cy="645795"/>
          </a:xfrm>
        </p:grpSpPr>
        <p:sp>
          <p:nvSpPr>
            <p:cNvPr id="16" name="object 16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5256" y="3575435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95922" y="3665536"/>
            <a:ext cx="1892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2220" y="4301252"/>
            <a:ext cx="3147060" cy="645795"/>
            <a:chOff x="82220" y="4301252"/>
            <a:chExt cx="3147060" cy="645795"/>
          </a:xfrm>
        </p:grpSpPr>
        <p:sp>
          <p:nvSpPr>
            <p:cNvPr id="21" name="object 21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48297" y="4392615"/>
            <a:ext cx="19862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09940" y="438150"/>
            <a:ext cx="5934075" cy="4705350"/>
            <a:chOff x="3209940" y="438150"/>
            <a:chExt cx="5934075" cy="47053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290" y="3629025"/>
              <a:ext cx="4410090" cy="15144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892" y="3828391"/>
              <a:ext cx="4012295" cy="11714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9940" y="438150"/>
              <a:ext cx="4543409" cy="18002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468" y="635005"/>
              <a:ext cx="4142750" cy="14009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4000" y="1752600"/>
              <a:ext cx="3809999" cy="20669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3522" y="1956816"/>
              <a:ext cx="3573658" cy="16629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04881" y="95923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149992" y="0"/>
                  </a:moveTo>
                  <a:lnTo>
                    <a:pt x="102592" y="7649"/>
                  </a:lnTo>
                  <a:lnTo>
                    <a:pt x="61419" y="28946"/>
                  </a:lnTo>
                  <a:lnTo>
                    <a:pt x="28946" y="61419"/>
                  </a:lnTo>
                  <a:lnTo>
                    <a:pt x="7649" y="102592"/>
                  </a:lnTo>
                  <a:lnTo>
                    <a:pt x="0" y="149992"/>
                  </a:lnTo>
                  <a:lnTo>
                    <a:pt x="7649" y="197439"/>
                  </a:lnTo>
                  <a:lnTo>
                    <a:pt x="28946" y="238647"/>
                  </a:lnTo>
                  <a:lnTo>
                    <a:pt x="61419" y="271142"/>
                  </a:lnTo>
                  <a:lnTo>
                    <a:pt x="102592" y="292453"/>
                  </a:lnTo>
                  <a:lnTo>
                    <a:pt x="149992" y="300106"/>
                  </a:lnTo>
                  <a:lnTo>
                    <a:pt x="197451" y="292453"/>
                  </a:lnTo>
                  <a:lnTo>
                    <a:pt x="238660" y="271142"/>
                  </a:lnTo>
                  <a:lnTo>
                    <a:pt x="271151" y="238647"/>
                  </a:lnTo>
                  <a:lnTo>
                    <a:pt x="292456" y="197439"/>
                  </a:lnTo>
                  <a:lnTo>
                    <a:pt x="300106" y="149992"/>
                  </a:lnTo>
                  <a:lnTo>
                    <a:pt x="292456" y="102592"/>
                  </a:lnTo>
                  <a:lnTo>
                    <a:pt x="271151" y="61419"/>
                  </a:lnTo>
                  <a:lnTo>
                    <a:pt x="238660" y="28946"/>
                  </a:lnTo>
                  <a:lnTo>
                    <a:pt x="197451" y="7649"/>
                  </a:lnTo>
                  <a:lnTo>
                    <a:pt x="149992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043932" y="953448"/>
            <a:ext cx="5619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Arial MT"/>
                <a:cs typeface="Arial MT"/>
              </a:rPr>
              <a:t>O</a:t>
            </a:r>
            <a:r>
              <a:rPr dirty="0" sz="1100" spc="-15">
                <a:latin typeface="Arial MT"/>
                <a:cs typeface="Arial MT"/>
              </a:rPr>
              <a:t>b</a:t>
            </a:r>
            <a:r>
              <a:rPr dirty="0" sz="1100" spc="40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15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2556" y="995613"/>
            <a:ext cx="1212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43932" y="1365183"/>
            <a:ext cx="838200" cy="36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>
                <a:latin typeface="Arial MT"/>
                <a:cs typeface="Arial MT"/>
              </a:rPr>
              <a:t>Select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Action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policy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04881" y="1419209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149992" y="0"/>
                </a:moveTo>
                <a:lnTo>
                  <a:pt x="102592" y="7652"/>
                </a:lnTo>
                <a:lnTo>
                  <a:pt x="61419" y="28963"/>
                </a:lnTo>
                <a:lnTo>
                  <a:pt x="28946" y="61458"/>
                </a:lnTo>
                <a:lnTo>
                  <a:pt x="7649" y="102666"/>
                </a:lnTo>
                <a:lnTo>
                  <a:pt x="0" y="150113"/>
                </a:lnTo>
                <a:lnTo>
                  <a:pt x="7649" y="197513"/>
                </a:lnTo>
                <a:lnTo>
                  <a:pt x="28946" y="238686"/>
                </a:lnTo>
                <a:lnTo>
                  <a:pt x="61419" y="271159"/>
                </a:lnTo>
                <a:lnTo>
                  <a:pt x="102592" y="292457"/>
                </a:lnTo>
                <a:lnTo>
                  <a:pt x="149992" y="300106"/>
                </a:lnTo>
                <a:lnTo>
                  <a:pt x="197451" y="292457"/>
                </a:lnTo>
                <a:lnTo>
                  <a:pt x="238660" y="271159"/>
                </a:lnTo>
                <a:lnTo>
                  <a:pt x="271151" y="238686"/>
                </a:lnTo>
                <a:lnTo>
                  <a:pt x="292456" y="197513"/>
                </a:lnTo>
                <a:lnTo>
                  <a:pt x="300106" y="150113"/>
                </a:lnTo>
                <a:lnTo>
                  <a:pt x="292456" y="102666"/>
                </a:lnTo>
                <a:lnTo>
                  <a:pt x="271151" y="61458"/>
                </a:lnTo>
                <a:lnTo>
                  <a:pt x="238660" y="28963"/>
                </a:lnTo>
                <a:lnTo>
                  <a:pt x="197451" y="7652"/>
                </a:lnTo>
                <a:lnTo>
                  <a:pt x="14999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706747" y="1446844"/>
            <a:ext cx="11303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5357" y="2485070"/>
            <a:ext cx="448309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60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ion</a:t>
            </a:r>
            <a:r>
              <a:rPr dirty="0" sz="1100" spc="5">
                <a:latin typeface="Arial MT"/>
                <a:cs typeface="Arial MT"/>
              </a:rPr>
              <a:t>!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40892" y="2488179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150113" y="0"/>
                </a:moveTo>
                <a:lnTo>
                  <a:pt x="102654" y="7650"/>
                </a:lnTo>
                <a:lnTo>
                  <a:pt x="61445" y="28957"/>
                </a:lnTo>
                <a:lnTo>
                  <a:pt x="28954" y="61449"/>
                </a:lnTo>
                <a:lnTo>
                  <a:pt x="7649" y="102658"/>
                </a:lnTo>
                <a:lnTo>
                  <a:pt x="0" y="150113"/>
                </a:lnTo>
                <a:lnTo>
                  <a:pt x="7649" y="197511"/>
                </a:lnTo>
                <a:lnTo>
                  <a:pt x="28954" y="238685"/>
                </a:lnTo>
                <a:lnTo>
                  <a:pt x="61445" y="271159"/>
                </a:lnTo>
                <a:lnTo>
                  <a:pt x="102654" y="292459"/>
                </a:lnTo>
                <a:lnTo>
                  <a:pt x="150113" y="300109"/>
                </a:lnTo>
                <a:lnTo>
                  <a:pt x="197513" y="292459"/>
                </a:lnTo>
                <a:lnTo>
                  <a:pt x="238686" y="271159"/>
                </a:lnTo>
                <a:lnTo>
                  <a:pt x="271159" y="238685"/>
                </a:lnTo>
                <a:lnTo>
                  <a:pt x="292457" y="197511"/>
                </a:lnTo>
                <a:lnTo>
                  <a:pt x="300106" y="150113"/>
                </a:lnTo>
                <a:lnTo>
                  <a:pt x="292457" y="102658"/>
                </a:lnTo>
                <a:lnTo>
                  <a:pt x="271159" y="61449"/>
                </a:lnTo>
                <a:lnTo>
                  <a:pt x="238686" y="28957"/>
                </a:lnTo>
                <a:lnTo>
                  <a:pt x="197513" y="7650"/>
                </a:lnTo>
                <a:lnTo>
                  <a:pt x="15011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634361" y="2527234"/>
            <a:ext cx="1212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75357" y="2909504"/>
            <a:ext cx="675640" cy="36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e</a:t>
            </a:r>
            <a:r>
              <a:rPr dirty="0" sz="1100" spc="25">
                <a:latin typeface="Arial MT"/>
                <a:cs typeface="Arial MT"/>
              </a:rPr>
              <a:t>w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rd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Arial MT"/>
                <a:cs typeface="Arial MT"/>
              </a:rPr>
              <a:t>Penalty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40892" y="2940558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150113" y="0"/>
                </a:moveTo>
                <a:lnTo>
                  <a:pt x="102654" y="7649"/>
                </a:lnTo>
                <a:lnTo>
                  <a:pt x="61445" y="28948"/>
                </a:lnTo>
                <a:lnTo>
                  <a:pt x="28954" y="61421"/>
                </a:lnTo>
                <a:lnTo>
                  <a:pt x="7649" y="102591"/>
                </a:lnTo>
                <a:lnTo>
                  <a:pt x="0" y="149982"/>
                </a:lnTo>
                <a:lnTo>
                  <a:pt x="7649" y="197443"/>
                </a:lnTo>
                <a:lnTo>
                  <a:pt x="28954" y="238652"/>
                </a:lnTo>
                <a:lnTo>
                  <a:pt x="61445" y="271143"/>
                </a:lnTo>
                <a:lnTo>
                  <a:pt x="102654" y="292447"/>
                </a:lnTo>
                <a:lnTo>
                  <a:pt x="150113" y="300096"/>
                </a:lnTo>
                <a:lnTo>
                  <a:pt x="197513" y="292447"/>
                </a:lnTo>
                <a:lnTo>
                  <a:pt x="238686" y="271143"/>
                </a:lnTo>
                <a:lnTo>
                  <a:pt x="271159" y="238652"/>
                </a:lnTo>
                <a:lnTo>
                  <a:pt x="292457" y="197443"/>
                </a:lnTo>
                <a:lnTo>
                  <a:pt x="300106" y="149982"/>
                </a:lnTo>
                <a:lnTo>
                  <a:pt x="292457" y="102591"/>
                </a:lnTo>
                <a:lnTo>
                  <a:pt x="271159" y="61421"/>
                </a:lnTo>
                <a:lnTo>
                  <a:pt x="238686" y="28948"/>
                </a:lnTo>
                <a:lnTo>
                  <a:pt x="197513" y="7649"/>
                </a:lnTo>
                <a:lnTo>
                  <a:pt x="15011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634361" y="2980370"/>
            <a:ext cx="1212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43932" y="3984624"/>
            <a:ext cx="8877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5">
                <a:latin typeface="Arial MT"/>
                <a:cs typeface="Arial MT"/>
              </a:rPr>
              <a:t>Update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Policy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04881" y="3964054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149992" y="0"/>
                </a:moveTo>
                <a:lnTo>
                  <a:pt x="102592" y="7647"/>
                </a:lnTo>
                <a:lnTo>
                  <a:pt x="61419" y="28944"/>
                </a:lnTo>
                <a:lnTo>
                  <a:pt x="28946" y="61421"/>
                </a:lnTo>
                <a:lnTo>
                  <a:pt x="7649" y="102606"/>
                </a:lnTo>
                <a:lnTo>
                  <a:pt x="0" y="150031"/>
                </a:lnTo>
                <a:lnTo>
                  <a:pt x="7649" y="197456"/>
                </a:lnTo>
                <a:lnTo>
                  <a:pt x="28946" y="238644"/>
                </a:lnTo>
                <a:lnTo>
                  <a:pt x="61419" y="271123"/>
                </a:lnTo>
                <a:lnTo>
                  <a:pt x="102592" y="292423"/>
                </a:lnTo>
                <a:lnTo>
                  <a:pt x="149992" y="300072"/>
                </a:lnTo>
                <a:lnTo>
                  <a:pt x="197451" y="292423"/>
                </a:lnTo>
                <a:lnTo>
                  <a:pt x="238660" y="271123"/>
                </a:lnTo>
                <a:lnTo>
                  <a:pt x="271151" y="238644"/>
                </a:lnTo>
                <a:lnTo>
                  <a:pt x="292456" y="197456"/>
                </a:lnTo>
                <a:lnTo>
                  <a:pt x="300106" y="150031"/>
                </a:lnTo>
                <a:lnTo>
                  <a:pt x="292456" y="102606"/>
                </a:lnTo>
                <a:lnTo>
                  <a:pt x="271151" y="61421"/>
                </a:lnTo>
                <a:lnTo>
                  <a:pt x="238660" y="28944"/>
                </a:lnTo>
                <a:lnTo>
                  <a:pt x="197451" y="7647"/>
                </a:lnTo>
                <a:lnTo>
                  <a:pt x="14999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702556" y="4005900"/>
            <a:ext cx="1212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92065" y="4379590"/>
            <a:ext cx="648335" cy="36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-15">
                <a:latin typeface="Arial MT"/>
                <a:cs typeface="Arial MT"/>
              </a:rPr>
              <a:t>Iterate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process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29143" y="441351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149992" y="0"/>
                </a:moveTo>
                <a:lnTo>
                  <a:pt x="102592" y="7650"/>
                </a:lnTo>
                <a:lnTo>
                  <a:pt x="61419" y="28953"/>
                </a:lnTo>
                <a:lnTo>
                  <a:pt x="28946" y="61436"/>
                </a:lnTo>
                <a:lnTo>
                  <a:pt x="7649" y="102626"/>
                </a:lnTo>
                <a:lnTo>
                  <a:pt x="0" y="150053"/>
                </a:lnTo>
                <a:lnTo>
                  <a:pt x="7649" y="197473"/>
                </a:lnTo>
                <a:lnTo>
                  <a:pt x="28946" y="238658"/>
                </a:lnTo>
                <a:lnTo>
                  <a:pt x="61419" y="271136"/>
                </a:lnTo>
                <a:lnTo>
                  <a:pt x="102592" y="292435"/>
                </a:lnTo>
                <a:lnTo>
                  <a:pt x="149992" y="300084"/>
                </a:lnTo>
                <a:lnTo>
                  <a:pt x="197451" y="292435"/>
                </a:lnTo>
                <a:lnTo>
                  <a:pt x="238660" y="271136"/>
                </a:lnTo>
                <a:lnTo>
                  <a:pt x="271151" y="238658"/>
                </a:lnTo>
                <a:lnTo>
                  <a:pt x="292456" y="197473"/>
                </a:lnTo>
                <a:lnTo>
                  <a:pt x="300106" y="150053"/>
                </a:lnTo>
                <a:lnTo>
                  <a:pt x="292456" y="102626"/>
                </a:lnTo>
                <a:lnTo>
                  <a:pt x="271151" y="61436"/>
                </a:lnTo>
                <a:lnTo>
                  <a:pt x="238660" y="28953"/>
                </a:lnTo>
                <a:lnTo>
                  <a:pt x="197451" y="7650"/>
                </a:lnTo>
                <a:lnTo>
                  <a:pt x="14999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726686" y="4456112"/>
            <a:ext cx="1212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05278" y="681288"/>
            <a:ext cx="416559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25" b="1">
                <a:latin typeface="Arial"/>
                <a:cs typeface="Arial"/>
              </a:rPr>
              <a:t>A</a:t>
            </a:r>
            <a:r>
              <a:rPr dirty="0" sz="1100" b="1">
                <a:latin typeface="Arial"/>
                <a:cs typeface="Arial"/>
              </a:rPr>
              <a:t>g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b="1">
                <a:latin typeface="Arial"/>
                <a:cs typeface="Arial"/>
              </a:rPr>
              <a:t>n</a:t>
            </a:r>
            <a:r>
              <a:rPr dirty="0" sz="1100" spc="5" b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97909" y="678870"/>
            <a:ext cx="89281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 b="1">
                <a:latin typeface="Arial"/>
                <a:cs typeface="Arial"/>
              </a:rPr>
              <a:t>Environment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23312" y="3700203"/>
            <a:ext cx="1238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b="1">
                <a:latin typeface="Arial"/>
                <a:cs typeface="Arial"/>
              </a:rPr>
              <a:t>F</a:t>
            </a:r>
            <a:r>
              <a:rPr dirty="0" sz="1100" spc="20" b="1">
                <a:latin typeface="Arial"/>
                <a:cs typeface="Arial"/>
              </a:rPr>
              <a:t>r</a:t>
            </a:r>
            <a:r>
              <a:rPr dirty="0" sz="1100" b="1">
                <a:latin typeface="Arial"/>
                <a:cs typeface="Arial"/>
              </a:rPr>
              <a:t>o</a:t>
            </a:r>
            <a:r>
              <a:rPr dirty="0" sz="1100" spc="20" b="1">
                <a:latin typeface="Arial"/>
                <a:cs typeface="Arial"/>
              </a:rPr>
              <a:t>m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25" b="1">
                <a:latin typeface="Arial"/>
                <a:cs typeface="Arial"/>
              </a:rPr>
              <a:t>N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-10" b="1">
                <a:latin typeface="Arial"/>
                <a:cs typeface="Arial"/>
              </a:rPr>
              <a:t>x</a:t>
            </a:r>
            <a:r>
              <a:rPr dirty="0" sz="1100" spc="5" b="1">
                <a:latin typeface="Arial"/>
                <a:cs typeface="Arial"/>
              </a:rPr>
              <a:t>t</a:t>
            </a:r>
            <a:r>
              <a:rPr dirty="0" sz="1100" spc="-80" b="1">
                <a:latin typeface="Arial"/>
                <a:cs typeface="Arial"/>
              </a:rPr>
              <a:t> </a:t>
            </a:r>
            <a:r>
              <a:rPr dirty="0" sz="1100" spc="75" b="1">
                <a:latin typeface="Arial"/>
                <a:cs typeface="Arial"/>
              </a:rPr>
              <a:t>T</a:t>
            </a:r>
            <a:r>
              <a:rPr dirty="0" sz="1100" spc="-10" b="1">
                <a:latin typeface="Arial"/>
                <a:cs typeface="Arial"/>
              </a:rPr>
              <a:t>i</a:t>
            </a:r>
            <a:r>
              <a:rPr dirty="0" sz="1100" spc="-85" b="1">
                <a:latin typeface="Arial"/>
                <a:cs typeface="Arial"/>
              </a:rPr>
              <a:t>m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25" b="1">
                <a:latin typeface="Arial"/>
                <a:cs typeface="Arial"/>
              </a:rPr>
              <a:t>…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293742" y="2200366"/>
            <a:ext cx="1423035" cy="810260"/>
            <a:chOff x="7293742" y="2200366"/>
            <a:chExt cx="1423035" cy="810260"/>
          </a:xfrm>
        </p:grpSpPr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3742" y="2200366"/>
              <a:ext cx="1422782" cy="8100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9540" y="2486025"/>
              <a:ext cx="257175" cy="3333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7640" y="2486025"/>
              <a:ext cx="742950" cy="33337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720082" y="2527297"/>
            <a:ext cx="5829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5" b="1">
                <a:latin typeface="Calibri"/>
                <a:cs typeface="Calibri"/>
              </a:rPr>
              <a:t>-50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Points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97023" y="47613"/>
            <a:ext cx="4185920" cy="9423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7210" marR="5080" indent="-525145">
              <a:lnSpc>
                <a:spcPct val="150300"/>
              </a:lnSpc>
              <a:spcBef>
                <a:spcPts val="95"/>
              </a:spcBef>
            </a:pPr>
            <a:r>
              <a:rPr dirty="0" spc="50"/>
              <a:t>Ho</a:t>
            </a:r>
            <a:r>
              <a:rPr dirty="0" spc="20"/>
              <a:t>w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15"/>
              <a:t>Pav</a:t>
            </a:r>
            <a:r>
              <a:rPr dirty="0" spc="40"/>
              <a:t>lo</a:t>
            </a:r>
            <a:r>
              <a:rPr dirty="0" spc="15"/>
              <a:t>v</a:t>
            </a:r>
            <a:r>
              <a:rPr dirty="0" spc="-130" b="0">
                <a:latin typeface="Times New Roman"/>
                <a:cs typeface="Times New Roman"/>
              </a:rPr>
              <a:t> </a:t>
            </a:r>
            <a:r>
              <a:rPr dirty="0" spc="120"/>
              <a:t>T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35"/>
              <a:t>i</a:t>
            </a:r>
            <a:r>
              <a:rPr dirty="0" spc="-25"/>
              <a:t>n</a:t>
            </a:r>
            <a:r>
              <a:rPr dirty="0" spc="10"/>
              <a:t>e</a:t>
            </a:r>
            <a:r>
              <a:rPr dirty="0" spc="15"/>
              <a:t>d</a:t>
            </a:r>
            <a:r>
              <a:rPr dirty="0" spc="-165" b="0">
                <a:latin typeface="Times New Roman"/>
                <a:cs typeface="Times New Roman"/>
              </a:rPr>
              <a:t> </a:t>
            </a:r>
            <a:r>
              <a:rPr dirty="0" spc="40"/>
              <a:t>hi</a:t>
            </a:r>
            <a:r>
              <a:rPr dirty="0" spc="15"/>
              <a:t>s</a:t>
            </a:r>
            <a:r>
              <a:rPr dirty="0" spc="-130" b="0">
                <a:latin typeface="Times New Roman"/>
                <a:cs typeface="Times New Roman"/>
              </a:rPr>
              <a:t> </a:t>
            </a:r>
            <a:r>
              <a:rPr dirty="0" spc="45"/>
              <a:t>do</a:t>
            </a:r>
            <a:r>
              <a:rPr dirty="0" spc="15"/>
              <a:t>g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spc="45"/>
              <a:t>u</a:t>
            </a:r>
            <a:r>
              <a:rPr dirty="0" spc="10"/>
              <a:t>s</a:t>
            </a:r>
            <a:r>
              <a:rPr dirty="0" spc="40"/>
              <a:t>in</a:t>
            </a:r>
            <a:r>
              <a:rPr dirty="0" spc="10"/>
              <a:t>g </a:t>
            </a:r>
            <a:r>
              <a:rPr dirty="0" spc="5" b="0">
                <a:latin typeface="Times New Roman"/>
                <a:cs typeface="Times New Roman"/>
              </a:rPr>
              <a:t> </a:t>
            </a:r>
            <a:r>
              <a:rPr dirty="0" spc="50"/>
              <a:t>R</a:t>
            </a:r>
            <a:r>
              <a:rPr dirty="0" spc="10"/>
              <a:t>e</a:t>
            </a:r>
            <a:r>
              <a:rPr dirty="0" spc="40"/>
              <a:t>in</a:t>
            </a:r>
            <a:r>
              <a:rPr dirty="0" spc="10"/>
              <a:t>f</a:t>
            </a:r>
            <a:r>
              <a:rPr dirty="0" spc="45"/>
              <a:t>o</a:t>
            </a:r>
            <a:r>
              <a:rPr dirty="0" spc="-35"/>
              <a:t>r</a:t>
            </a:r>
            <a:r>
              <a:rPr dirty="0" spc="10"/>
              <a:t>c</a:t>
            </a:r>
            <a:r>
              <a:rPr dirty="0" spc="-65"/>
              <a:t>e</a:t>
            </a:r>
            <a:r>
              <a:rPr dirty="0" spc="95"/>
              <a:t>m</a:t>
            </a:r>
            <a:r>
              <a:rPr dirty="0" spc="-65"/>
              <a:t>e</a:t>
            </a:r>
            <a:r>
              <a:rPr dirty="0" spc="45"/>
              <a:t>n</a:t>
            </a:r>
            <a:r>
              <a:rPr dirty="0" spc="10"/>
              <a:t>t</a:t>
            </a:r>
            <a:r>
              <a:rPr dirty="0" spc="-13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5"/>
              <a:t>rn</a:t>
            </a:r>
            <a:r>
              <a:rPr dirty="0" spc="-30"/>
              <a:t>in</a:t>
            </a:r>
            <a:r>
              <a:rPr dirty="0" spc="45"/>
              <a:t>g</a:t>
            </a:r>
            <a:r>
              <a:rPr dirty="0" spc="15"/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20" y="57570"/>
            <a:ext cx="3147060" cy="4163695"/>
            <a:chOff x="82220" y="57570"/>
            <a:chExt cx="3147060" cy="4163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5256" y="357543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95922" y="2938460"/>
            <a:ext cx="1892935" cy="993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220" y="1057275"/>
            <a:ext cx="9062085" cy="3924300"/>
            <a:chOff x="82220" y="1057275"/>
            <a:chExt cx="9062085" cy="3924300"/>
          </a:xfrm>
        </p:grpSpPr>
        <p:sp>
          <p:nvSpPr>
            <p:cNvPr id="18" name="object 18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550" y="2971800"/>
              <a:ext cx="2838449" cy="20097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4066" y="3176467"/>
              <a:ext cx="2456179" cy="16009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9950" y="1057275"/>
              <a:ext cx="2857500" cy="20002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3769" y="1256537"/>
              <a:ext cx="2456206" cy="16009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6500" y="1057275"/>
              <a:ext cx="2857499" cy="2000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9313" y="1256537"/>
              <a:ext cx="2456179" cy="16009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9950" y="2971800"/>
              <a:ext cx="2857500" cy="20097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3769" y="3176467"/>
              <a:ext cx="2456206" cy="16009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1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97708" y="371407"/>
            <a:ext cx="3390265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0">
                <a:solidFill>
                  <a:srgbClr val="FFFFFF"/>
                </a:solidFill>
              </a:rPr>
              <a:t>U</a:t>
            </a:r>
            <a:r>
              <a:rPr dirty="0" spc="10">
                <a:solidFill>
                  <a:srgbClr val="FFFFFF"/>
                </a:solidFill>
              </a:rPr>
              <a:t>s</a:t>
            </a:r>
            <a:r>
              <a:rPr dirty="0" spc="15">
                <a:solidFill>
                  <a:srgbClr val="FFFFFF"/>
                </a:solidFill>
              </a:rPr>
              <a:t>e</a:t>
            </a:r>
            <a:r>
              <a:rPr dirty="0" spc="-5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C</a:t>
            </a:r>
            <a:r>
              <a:rPr dirty="0" spc="10">
                <a:solidFill>
                  <a:srgbClr val="FFFFFF"/>
                </a:solidFill>
              </a:rPr>
              <a:t>ase</a:t>
            </a:r>
            <a:r>
              <a:rPr dirty="0" spc="5">
                <a:solidFill>
                  <a:srgbClr val="FFFFFF"/>
                </a:solidFill>
              </a:rPr>
              <a:t>:</a:t>
            </a:r>
            <a:r>
              <a:rPr dirty="0" spc="-5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15">
                <a:solidFill>
                  <a:srgbClr val="FFFFFF"/>
                </a:solidFill>
              </a:rPr>
              <a:t>Se</a:t>
            </a:r>
            <a:r>
              <a:rPr dirty="0" spc="35">
                <a:solidFill>
                  <a:srgbClr val="FFFFFF"/>
                </a:solidFill>
              </a:rPr>
              <a:t>l</a:t>
            </a:r>
            <a:r>
              <a:rPr dirty="0" spc="5">
                <a:solidFill>
                  <a:srgbClr val="FFFFFF"/>
                </a:solidFill>
              </a:rPr>
              <a:t>f</a:t>
            </a:r>
            <a:r>
              <a:rPr dirty="0" spc="-50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D</a:t>
            </a:r>
            <a:r>
              <a:rPr dirty="0" spc="35">
                <a:solidFill>
                  <a:srgbClr val="FFFFFF"/>
                </a:solidFill>
              </a:rPr>
              <a:t>ri</a:t>
            </a:r>
            <a:r>
              <a:rPr dirty="0" spc="10">
                <a:solidFill>
                  <a:srgbClr val="FFFFFF"/>
                </a:solidFill>
              </a:rPr>
              <a:t>v</a:t>
            </a:r>
            <a:r>
              <a:rPr dirty="0" spc="35">
                <a:solidFill>
                  <a:srgbClr val="FFFFFF"/>
                </a:solidFill>
              </a:rPr>
              <a:t>i</a:t>
            </a:r>
            <a:r>
              <a:rPr dirty="0" spc="50">
                <a:solidFill>
                  <a:srgbClr val="FFFFFF"/>
                </a:solidFill>
              </a:rPr>
              <a:t>n</a:t>
            </a:r>
            <a:r>
              <a:rPr dirty="0" spc="15">
                <a:solidFill>
                  <a:srgbClr val="FFFFFF"/>
                </a:solidFill>
              </a:rPr>
              <a:t>g</a:t>
            </a:r>
            <a:r>
              <a:rPr dirty="0" spc="-16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pc="50">
                <a:solidFill>
                  <a:srgbClr val="FFFFFF"/>
                </a:solidFill>
              </a:rPr>
              <a:t>C</a:t>
            </a:r>
            <a:r>
              <a:rPr dirty="0" spc="10">
                <a:solidFill>
                  <a:srgbClr val="FFFFFF"/>
                </a:solidFill>
              </a:rPr>
              <a:t>a</a:t>
            </a:r>
            <a:r>
              <a:rPr dirty="0" spc="40">
                <a:solidFill>
                  <a:srgbClr val="FFFFFF"/>
                </a:solidFill>
              </a:rPr>
              <a:t>r</a:t>
            </a:r>
            <a:r>
              <a:rPr dirty="0" spc="15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025" y="926398"/>
            <a:ext cx="2145665" cy="1739264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7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220" y="57570"/>
            <a:ext cx="3147060" cy="4163695"/>
            <a:chOff x="82220" y="57570"/>
            <a:chExt cx="3147060" cy="41636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8570" y="3085874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5256" y="2849749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78"/>
                  </a:lnTo>
                  <a:lnTo>
                    <a:pt x="23056" y="23037"/>
                  </a:lnTo>
                  <a:lnTo>
                    <a:pt x="6186" y="48064"/>
                  </a:lnTo>
                  <a:lnTo>
                    <a:pt x="0" y="78748"/>
                  </a:lnTo>
                  <a:lnTo>
                    <a:pt x="0" y="393572"/>
                  </a:lnTo>
                  <a:lnTo>
                    <a:pt x="6186" y="424201"/>
                  </a:lnTo>
                  <a:lnTo>
                    <a:pt x="23056" y="449234"/>
                  </a:lnTo>
                  <a:lnTo>
                    <a:pt x="48079" y="46612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24"/>
                  </a:lnTo>
                  <a:lnTo>
                    <a:pt x="2170568" y="449234"/>
                  </a:lnTo>
                  <a:lnTo>
                    <a:pt x="2187458" y="424201"/>
                  </a:lnTo>
                  <a:lnTo>
                    <a:pt x="2193655" y="393572"/>
                  </a:lnTo>
                  <a:lnTo>
                    <a:pt x="2193655" y="78748"/>
                  </a:lnTo>
                  <a:lnTo>
                    <a:pt x="2187458" y="48064"/>
                  </a:lnTo>
                  <a:lnTo>
                    <a:pt x="2170568" y="23037"/>
                  </a:lnTo>
                  <a:lnTo>
                    <a:pt x="2145535" y="6178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192"/>
                  </a:lnTo>
                  <a:lnTo>
                    <a:pt x="3133740" y="403192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8570" y="3811655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192"/>
                  </a:moveTo>
                  <a:lnTo>
                    <a:pt x="3133740" y="403192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19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5256" y="3575434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94"/>
                  </a:lnTo>
                  <a:lnTo>
                    <a:pt x="23056" y="23080"/>
                  </a:lnTo>
                  <a:lnTo>
                    <a:pt x="6186" y="48109"/>
                  </a:lnTo>
                  <a:lnTo>
                    <a:pt x="0" y="78735"/>
                  </a:lnTo>
                  <a:lnTo>
                    <a:pt x="0" y="393655"/>
                  </a:lnTo>
                  <a:lnTo>
                    <a:pt x="6186" y="424293"/>
                  </a:lnTo>
                  <a:lnTo>
                    <a:pt x="23056" y="449314"/>
                  </a:lnTo>
                  <a:lnTo>
                    <a:pt x="48079" y="466183"/>
                  </a:lnTo>
                  <a:lnTo>
                    <a:pt x="78724" y="472369"/>
                  </a:lnTo>
                  <a:lnTo>
                    <a:pt x="2114907" y="472369"/>
                  </a:lnTo>
                  <a:lnTo>
                    <a:pt x="2145535" y="466183"/>
                  </a:lnTo>
                  <a:lnTo>
                    <a:pt x="2170568" y="449314"/>
                  </a:lnTo>
                  <a:lnTo>
                    <a:pt x="2187458" y="424293"/>
                  </a:lnTo>
                  <a:lnTo>
                    <a:pt x="2193655" y="393655"/>
                  </a:lnTo>
                  <a:lnTo>
                    <a:pt x="2193655" y="78735"/>
                  </a:lnTo>
                  <a:lnTo>
                    <a:pt x="2187458" y="48109"/>
                  </a:lnTo>
                  <a:lnTo>
                    <a:pt x="2170568" y="23080"/>
                  </a:lnTo>
                  <a:lnTo>
                    <a:pt x="2145535" y="6194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95922" y="2938460"/>
            <a:ext cx="1892935" cy="993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25"/>
              </a:spcBef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dirty="0" sz="155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dirty="0" sz="155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20" y="959272"/>
            <a:ext cx="9062085" cy="3987800"/>
            <a:chOff x="82220" y="959272"/>
            <a:chExt cx="9062085" cy="3987800"/>
          </a:xfrm>
        </p:grpSpPr>
        <p:sp>
          <p:nvSpPr>
            <p:cNvPr id="19" name="object 19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3133740" y="0"/>
                  </a:moveTo>
                  <a:lnTo>
                    <a:pt x="0" y="0"/>
                  </a:lnTo>
                  <a:lnTo>
                    <a:pt x="0" y="403204"/>
                  </a:lnTo>
                  <a:lnTo>
                    <a:pt x="3133740" y="403204"/>
                  </a:lnTo>
                  <a:lnTo>
                    <a:pt x="31337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570" y="4537412"/>
              <a:ext cx="3134360" cy="403225"/>
            </a:xfrm>
            <a:custGeom>
              <a:avLst/>
              <a:gdLst/>
              <a:ahLst/>
              <a:cxnLst/>
              <a:rect l="l" t="t" r="r" b="b"/>
              <a:pathLst>
                <a:path w="3134360" h="403225">
                  <a:moveTo>
                    <a:pt x="0" y="403204"/>
                  </a:moveTo>
                  <a:lnTo>
                    <a:pt x="3133740" y="403204"/>
                  </a:lnTo>
                  <a:lnTo>
                    <a:pt x="3133740" y="0"/>
                  </a:lnTo>
                  <a:lnTo>
                    <a:pt x="0" y="0"/>
                  </a:lnTo>
                  <a:lnTo>
                    <a:pt x="0" y="40320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5256" y="4301252"/>
              <a:ext cx="2193925" cy="472440"/>
            </a:xfrm>
            <a:custGeom>
              <a:avLst/>
              <a:gdLst/>
              <a:ahLst/>
              <a:cxnLst/>
              <a:rect l="l" t="t" r="r" b="b"/>
              <a:pathLst>
                <a:path w="2193925" h="472439">
                  <a:moveTo>
                    <a:pt x="2114907" y="0"/>
                  </a:moveTo>
                  <a:lnTo>
                    <a:pt x="78724" y="0"/>
                  </a:lnTo>
                  <a:lnTo>
                    <a:pt x="48079" y="6187"/>
                  </a:lnTo>
                  <a:lnTo>
                    <a:pt x="23056" y="23060"/>
                  </a:lnTo>
                  <a:lnTo>
                    <a:pt x="6186" y="48084"/>
                  </a:lnTo>
                  <a:lnTo>
                    <a:pt x="0" y="78723"/>
                  </a:lnTo>
                  <a:lnTo>
                    <a:pt x="0" y="393597"/>
                  </a:lnTo>
                  <a:lnTo>
                    <a:pt x="6186" y="424240"/>
                  </a:lnTo>
                  <a:lnTo>
                    <a:pt x="23056" y="449264"/>
                  </a:lnTo>
                  <a:lnTo>
                    <a:pt x="48079" y="466134"/>
                  </a:lnTo>
                  <a:lnTo>
                    <a:pt x="78724" y="472321"/>
                  </a:lnTo>
                  <a:lnTo>
                    <a:pt x="2114907" y="472321"/>
                  </a:lnTo>
                  <a:lnTo>
                    <a:pt x="2145535" y="466134"/>
                  </a:lnTo>
                  <a:lnTo>
                    <a:pt x="2170568" y="449264"/>
                  </a:lnTo>
                  <a:lnTo>
                    <a:pt x="2187458" y="424240"/>
                  </a:lnTo>
                  <a:lnTo>
                    <a:pt x="2193655" y="393597"/>
                  </a:lnTo>
                  <a:lnTo>
                    <a:pt x="2193655" y="78723"/>
                  </a:lnTo>
                  <a:lnTo>
                    <a:pt x="2187458" y="48084"/>
                  </a:lnTo>
                  <a:lnTo>
                    <a:pt x="2170568" y="23060"/>
                  </a:lnTo>
                  <a:lnTo>
                    <a:pt x="2145535" y="6187"/>
                  </a:lnTo>
                  <a:lnTo>
                    <a:pt x="2114907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285" y="959272"/>
              <a:ext cx="5759713" cy="323978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48297" y="4442701"/>
            <a:ext cx="198628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dirty="0" sz="155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939" y="482278"/>
            <a:ext cx="790448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15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36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36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3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3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3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 Learning?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313" y="1806495"/>
            <a:ext cx="3119384" cy="29322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833" y="47329"/>
            <a:ext cx="8338820" cy="5096510"/>
            <a:chOff x="311833" y="47329"/>
            <a:chExt cx="8338820" cy="5096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113" y="1809070"/>
              <a:ext cx="2020899" cy="33343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5823" y="3175113"/>
              <a:ext cx="1628153" cy="16281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1977" y="3073286"/>
              <a:ext cx="1628153" cy="1628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4659" y="3809887"/>
              <a:ext cx="385760" cy="38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7147" y="1686890"/>
              <a:ext cx="197584" cy="348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0809" y="3694483"/>
              <a:ext cx="385760" cy="38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257" y="978033"/>
              <a:ext cx="884209" cy="13299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70719" y="366681"/>
              <a:ext cx="2414905" cy="1365885"/>
            </a:xfrm>
            <a:custGeom>
              <a:avLst/>
              <a:gdLst/>
              <a:ahLst/>
              <a:cxnLst/>
              <a:rect l="l" t="t" r="r" b="b"/>
              <a:pathLst>
                <a:path w="2414904" h="1365885">
                  <a:moveTo>
                    <a:pt x="1875552" y="0"/>
                  </a:moveTo>
                  <a:lnTo>
                    <a:pt x="1829463" y="2930"/>
                  </a:lnTo>
                  <a:lnTo>
                    <a:pt x="1784558" y="11842"/>
                  </a:lnTo>
                  <a:lnTo>
                    <a:pt x="1741918" y="26663"/>
                  </a:lnTo>
                  <a:lnTo>
                    <a:pt x="1702623" y="47324"/>
                  </a:lnTo>
                  <a:lnTo>
                    <a:pt x="1667752" y="73754"/>
                  </a:lnTo>
                  <a:lnTo>
                    <a:pt x="1649614" y="57442"/>
                  </a:lnTo>
                  <a:lnTo>
                    <a:pt x="1606913" y="30202"/>
                  </a:lnTo>
                  <a:lnTo>
                    <a:pt x="1536584" y="6029"/>
                  </a:lnTo>
                  <a:lnTo>
                    <a:pt x="1489282" y="70"/>
                  </a:lnTo>
                  <a:lnTo>
                    <a:pt x="1442181" y="1314"/>
                  </a:lnTo>
                  <a:lnTo>
                    <a:pt x="1396598" y="9423"/>
                  </a:lnTo>
                  <a:lnTo>
                    <a:pt x="1353848" y="24056"/>
                  </a:lnTo>
                  <a:lnTo>
                    <a:pt x="1315248" y="44875"/>
                  </a:lnTo>
                  <a:lnTo>
                    <a:pt x="1282111" y="71542"/>
                  </a:lnTo>
                  <a:lnTo>
                    <a:pt x="1255754" y="103716"/>
                  </a:lnTo>
                  <a:lnTo>
                    <a:pt x="1239833" y="92540"/>
                  </a:lnTo>
                  <a:lnTo>
                    <a:pt x="1205180" y="72941"/>
                  </a:lnTo>
                  <a:lnTo>
                    <a:pt x="1137002" y="48499"/>
                  </a:lnTo>
                  <a:lnTo>
                    <a:pt x="1086008" y="39689"/>
                  </a:lnTo>
                  <a:lnTo>
                    <a:pt x="1034691" y="37911"/>
                  </a:lnTo>
                  <a:lnTo>
                    <a:pt x="984189" y="42893"/>
                  </a:lnTo>
                  <a:lnTo>
                    <a:pt x="935639" y="54365"/>
                  </a:lnTo>
                  <a:lnTo>
                    <a:pt x="890178" y="72057"/>
                  </a:lnTo>
                  <a:lnTo>
                    <a:pt x="848944" y="95696"/>
                  </a:lnTo>
                  <a:lnTo>
                    <a:pt x="813076" y="125014"/>
                  </a:lnTo>
                  <a:lnTo>
                    <a:pt x="783710" y="159738"/>
                  </a:lnTo>
                  <a:lnTo>
                    <a:pt x="738627" y="142396"/>
                  </a:lnTo>
                  <a:lnTo>
                    <a:pt x="691292" y="129903"/>
                  </a:lnTo>
                  <a:lnTo>
                    <a:pt x="642343" y="122359"/>
                  </a:lnTo>
                  <a:lnTo>
                    <a:pt x="592419" y="119865"/>
                  </a:lnTo>
                  <a:lnTo>
                    <a:pt x="542156" y="122522"/>
                  </a:lnTo>
                  <a:lnTo>
                    <a:pt x="487484" y="131419"/>
                  </a:lnTo>
                  <a:lnTo>
                    <a:pt x="436374" y="146000"/>
                  </a:lnTo>
                  <a:lnTo>
                    <a:pt x="389324" y="165760"/>
                  </a:lnTo>
                  <a:lnTo>
                    <a:pt x="346837" y="190192"/>
                  </a:lnTo>
                  <a:lnTo>
                    <a:pt x="309411" y="218791"/>
                  </a:lnTo>
                  <a:lnTo>
                    <a:pt x="277549" y="251050"/>
                  </a:lnTo>
                  <a:lnTo>
                    <a:pt x="251749" y="286464"/>
                  </a:lnTo>
                  <a:lnTo>
                    <a:pt x="232513" y="324526"/>
                  </a:lnTo>
                  <a:lnTo>
                    <a:pt x="220341" y="364730"/>
                  </a:lnTo>
                  <a:lnTo>
                    <a:pt x="215733" y="406571"/>
                  </a:lnTo>
                  <a:lnTo>
                    <a:pt x="219190" y="449542"/>
                  </a:lnTo>
                  <a:lnTo>
                    <a:pt x="217148" y="453870"/>
                  </a:lnTo>
                  <a:lnTo>
                    <a:pt x="161398" y="463541"/>
                  </a:lnTo>
                  <a:lnTo>
                    <a:pt x="110735" y="482746"/>
                  </a:lnTo>
                  <a:lnTo>
                    <a:pt x="67146" y="510496"/>
                  </a:lnTo>
                  <a:lnTo>
                    <a:pt x="32622" y="545798"/>
                  </a:lnTo>
                  <a:lnTo>
                    <a:pt x="10047" y="585489"/>
                  </a:lnTo>
                  <a:lnTo>
                    <a:pt x="0" y="626772"/>
                  </a:lnTo>
                  <a:lnTo>
                    <a:pt x="1961" y="668103"/>
                  </a:lnTo>
                  <a:lnTo>
                    <a:pt x="15410" y="707936"/>
                  </a:lnTo>
                  <a:lnTo>
                    <a:pt x="39828" y="744725"/>
                  </a:lnTo>
                  <a:lnTo>
                    <a:pt x="74695" y="776924"/>
                  </a:lnTo>
                  <a:lnTo>
                    <a:pt x="119490" y="802988"/>
                  </a:lnTo>
                  <a:lnTo>
                    <a:pt x="87614" y="835600"/>
                  </a:lnTo>
                  <a:lnTo>
                    <a:pt x="65902" y="872311"/>
                  </a:lnTo>
                  <a:lnTo>
                    <a:pt x="54952" y="911761"/>
                  </a:lnTo>
                  <a:lnTo>
                    <a:pt x="55360" y="952584"/>
                  </a:lnTo>
                  <a:lnTo>
                    <a:pt x="68280" y="994613"/>
                  </a:lnTo>
                  <a:lnTo>
                    <a:pt x="92457" y="1032079"/>
                  </a:lnTo>
                  <a:lnTo>
                    <a:pt x="126275" y="1063999"/>
                  </a:lnTo>
                  <a:lnTo>
                    <a:pt x="168116" y="1089388"/>
                  </a:lnTo>
                  <a:lnTo>
                    <a:pt x="216366" y="1107263"/>
                  </a:lnTo>
                  <a:lnTo>
                    <a:pt x="269408" y="1116640"/>
                  </a:lnTo>
                  <a:lnTo>
                    <a:pt x="325626" y="1116536"/>
                  </a:lnTo>
                  <a:lnTo>
                    <a:pt x="330198" y="1122632"/>
                  </a:lnTo>
                  <a:lnTo>
                    <a:pt x="358590" y="1154785"/>
                  </a:lnTo>
                  <a:lnTo>
                    <a:pt x="390892" y="1183587"/>
                  </a:lnTo>
                  <a:lnTo>
                    <a:pt x="426660" y="1208951"/>
                  </a:lnTo>
                  <a:lnTo>
                    <a:pt x="465451" y="1230792"/>
                  </a:lnTo>
                  <a:lnTo>
                    <a:pt x="506821" y="1249024"/>
                  </a:lnTo>
                  <a:lnTo>
                    <a:pt x="550326" y="1263562"/>
                  </a:lnTo>
                  <a:lnTo>
                    <a:pt x="595523" y="1274320"/>
                  </a:lnTo>
                  <a:lnTo>
                    <a:pt x="641968" y="1281211"/>
                  </a:lnTo>
                  <a:lnTo>
                    <a:pt x="689217" y="1284150"/>
                  </a:lnTo>
                  <a:lnTo>
                    <a:pt x="736826" y="1283052"/>
                  </a:lnTo>
                  <a:lnTo>
                    <a:pt x="784353" y="1277830"/>
                  </a:lnTo>
                  <a:lnTo>
                    <a:pt x="831353" y="1268399"/>
                  </a:lnTo>
                  <a:lnTo>
                    <a:pt x="877382" y="1254673"/>
                  </a:lnTo>
                  <a:lnTo>
                    <a:pt x="921998" y="1236566"/>
                  </a:lnTo>
                  <a:lnTo>
                    <a:pt x="953849" y="1268354"/>
                  </a:lnTo>
                  <a:lnTo>
                    <a:pt x="990783" y="1296287"/>
                  </a:lnTo>
                  <a:lnTo>
                    <a:pt x="1032213" y="1320010"/>
                  </a:lnTo>
                  <a:lnTo>
                    <a:pt x="1077552" y="1339165"/>
                  </a:lnTo>
                  <a:lnTo>
                    <a:pt x="1126214" y="1353396"/>
                  </a:lnTo>
                  <a:lnTo>
                    <a:pt x="1176201" y="1362303"/>
                  </a:lnTo>
                  <a:lnTo>
                    <a:pt x="1226088" y="1365874"/>
                  </a:lnTo>
                  <a:lnTo>
                    <a:pt x="1275317" y="1364342"/>
                  </a:lnTo>
                  <a:lnTo>
                    <a:pt x="1323328" y="1357938"/>
                  </a:lnTo>
                  <a:lnTo>
                    <a:pt x="1369563" y="1346893"/>
                  </a:lnTo>
                  <a:lnTo>
                    <a:pt x="1413461" y="1331439"/>
                  </a:lnTo>
                  <a:lnTo>
                    <a:pt x="1454465" y="1311808"/>
                  </a:lnTo>
                  <a:lnTo>
                    <a:pt x="1492015" y="1288230"/>
                  </a:lnTo>
                  <a:lnTo>
                    <a:pt x="1525551" y="1260938"/>
                  </a:lnTo>
                  <a:lnTo>
                    <a:pt x="1554515" y="1230162"/>
                  </a:lnTo>
                  <a:lnTo>
                    <a:pt x="1578348" y="1196134"/>
                  </a:lnTo>
                  <a:lnTo>
                    <a:pt x="1596490" y="1159086"/>
                  </a:lnTo>
                  <a:lnTo>
                    <a:pt x="1635762" y="1175162"/>
                  </a:lnTo>
                  <a:lnTo>
                    <a:pt x="1677338" y="1186903"/>
                  </a:lnTo>
                  <a:lnTo>
                    <a:pt x="1720628" y="1194169"/>
                  </a:lnTo>
                  <a:lnTo>
                    <a:pt x="1765044" y="1196820"/>
                  </a:lnTo>
                  <a:lnTo>
                    <a:pt x="1817482" y="1193865"/>
                  </a:lnTo>
                  <a:lnTo>
                    <a:pt x="1867291" y="1184734"/>
                  </a:lnTo>
                  <a:lnTo>
                    <a:pt x="1913800" y="1169932"/>
                  </a:lnTo>
                  <a:lnTo>
                    <a:pt x="1956340" y="1149966"/>
                  </a:lnTo>
                  <a:lnTo>
                    <a:pt x="1994239" y="1125341"/>
                  </a:lnTo>
                  <a:lnTo>
                    <a:pt x="2026827" y="1096564"/>
                  </a:lnTo>
                  <a:lnTo>
                    <a:pt x="2053434" y="1064141"/>
                  </a:lnTo>
                  <a:lnTo>
                    <a:pt x="2073389" y="1028578"/>
                  </a:lnTo>
                  <a:lnTo>
                    <a:pt x="2086022" y="990380"/>
                  </a:lnTo>
                  <a:lnTo>
                    <a:pt x="2090662" y="950054"/>
                  </a:lnTo>
                  <a:lnTo>
                    <a:pt x="2138275" y="942394"/>
                  </a:lnTo>
                  <a:lnTo>
                    <a:pt x="2183988" y="930170"/>
                  </a:lnTo>
                  <a:lnTo>
                    <a:pt x="2227295" y="913540"/>
                  </a:lnTo>
                  <a:lnTo>
                    <a:pt x="2267690" y="892661"/>
                  </a:lnTo>
                  <a:lnTo>
                    <a:pt x="2309539" y="863921"/>
                  </a:lnTo>
                  <a:lnTo>
                    <a:pt x="2344605" y="831605"/>
                  </a:lnTo>
                  <a:lnTo>
                    <a:pt x="2372781" y="796345"/>
                  </a:lnTo>
                  <a:lnTo>
                    <a:pt x="2393960" y="758771"/>
                  </a:lnTo>
                  <a:lnTo>
                    <a:pt x="2408035" y="719514"/>
                  </a:lnTo>
                  <a:lnTo>
                    <a:pt x="2414898" y="679205"/>
                  </a:lnTo>
                  <a:lnTo>
                    <a:pt x="2414444" y="638474"/>
                  </a:lnTo>
                  <a:lnTo>
                    <a:pt x="2406565" y="597953"/>
                  </a:lnTo>
                  <a:lnTo>
                    <a:pt x="2391154" y="558272"/>
                  </a:lnTo>
                  <a:lnTo>
                    <a:pt x="2368103" y="520062"/>
                  </a:lnTo>
                  <a:lnTo>
                    <a:pt x="2337306" y="483954"/>
                  </a:lnTo>
                  <a:lnTo>
                    <a:pt x="2341230" y="476569"/>
                  </a:lnTo>
                  <a:lnTo>
                    <a:pt x="2344808" y="469080"/>
                  </a:lnTo>
                  <a:lnTo>
                    <a:pt x="2348026" y="461477"/>
                  </a:lnTo>
                  <a:lnTo>
                    <a:pt x="2350870" y="453749"/>
                  </a:lnTo>
                  <a:lnTo>
                    <a:pt x="2360330" y="412923"/>
                  </a:lnTo>
                  <a:lnTo>
                    <a:pt x="2360233" y="372604"/>
                  </a:lnTo>
                  <a:lnTo>
                    <a:pt x="2351170" y="333589"/>
                  </a:lnTo>
                  <a:lnTo>
                    <a:pt x="2333735" y="296674"/>
                  </a:lnTo>
                  <a:lnTo>
                    <a:pt x="2308519" y="262659"/>
                  </a:lnTo>
                  <a:lnTo>
                    <a:pt x="2276117" y="232340"/>
                  </a:lnTo>
                  <a:lnTo>
                    <a:pt x="2237121" y="206514"/>
                  </a:lnTo>
                  <a:lnTo>
                    <a:pt x="2192123" y="185980"/>
                  </a:lnTo>
                  <a:lnTo>
                    <a:pt x="2141716" y="171534"/>
                  </a:lnTo>
                  <a:lnTo>
                    <a:pt x="2129441" y="136773"/>
                  </a:lnTo>
                  <a:lnTo>
                    <a:pt x="2083140" y="75046"/>
                  </a:lnTo>
                  <a:lnTo>
                    <a:pt x="2050154" y="49492"/>
                  </a:lnTo>
                  <a:lnTo>
                    <a:pt x="2010126" y="27796"/>
                  </a:lnTo>
                  <a:lnTo>
                    <a:pt x="1966964" y="12362"/>
                  </a:lnTo>
                  <a:lnTo>
                    <a:pt x="1921745" y="3120"/>
                  </a:lnTo>
                  <a:lnTo>
                    <a:pt x="1875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3133" y="1741688"/>
              <a:ext cx="151637" cy="1516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8872" y="1893051"/>
              <a:ext cx="75925" cy="759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1678" y="1550029"/>
              <a:ext cx="227563" cy="2275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70719" y="366681"/>
              <a:ext cx="2414905" cy="1365885"/>
            </a:xfrm>
            <a:custGeom>
              <a:avLst/>
              <a:gdLst/>
              <a:ahLst/>
              <a:cxnLst/>
              <a:rect l="l" t="t" r="r" b="b"/>
              <a:pathLst>
                <a:path w="2414904" h="1365885">
                  <a:moveTo>
                    <a:pt x="219190" y="449542"/>
                  </a:moveTo>
                  <a:lnTo>
                    <a:pt x="215733" y="406571"/>
                  </a:lnTo>
                  <a:lnTo>
                    <a:pt x="220341" y="364730"/>
                  </a:lnTo>
                  <a:lnTo>
                    <a:pt x="232513" y="324526"/>
                  </a:lnTo>
                  <a:lnTo>
                    <a:pt x="251749" y="286464"/>
                  </a:lnTo>
                  <a:lnTo>
                    <a:pt x="277549" y="251050"/>
                  </a:lnTo>
                  <a:lnTo>
                    <a:pt x="309411" y="218791"/>
                  </a:lnTo>
                  <a:lnTo>
                    <a:pt x="346837" y="190192"/>
                  </a:lnTo>
                  <a:lnTo>
                    <a:pt x="389324" y="165760"/>
                  </a:lnTo>
                  <a:lnTo>
                    <a:pt x="436374" y="146000"/>
                  </a:lnTo>
                  <a:lnTo>
                    <a:pt x="487484" y="131419"/>
                  </a:lnTo>
                  <a:lnTo>
                    <a:pt x="542156" y="122522"/>
                  </a:lnTo>
                  <a:lnTo>
                    <a:pt x="592419" y="119865"/>
                  </a:lnTo>
                  <a:lnTo>
                    <a:pt x="642343" y="122359"/>
                  </a:lnTo>
                  <a:lnTo>
                    <a:pt x="691292" y="129903"/>
                  </a:lnTo>
                  <a:lnTo>
                    <a:pt x="738627" y="142396"/>
                  </a:lnTo>
                  <a:lnTo>
                    <a:pt x="783710" y="159738"/>
                  </a:lnTo>
                  <a:lnTo>
                    <a:pt x="813076" y="125014"/>
                  </a:lnTo>
                  <a:lnTo>
                    <a:pt x="848944" y="95696"/>
                  </a:lnTo>
                  <a:lnTo>
                    <a:pt x="890178" y="72057"/>
                  </a:lnTo>
                  <a:lnTo>
                    <a:pt x="935639" y="54365"/>
                  </a:lnTo>
                  <a:lnTo>
                    <a:pt x="984189" y="42893"/>
                  </a:lnTo>
                  <a:lnTo>
                    <a:pt x="1034691" y="37911"/>
                  </a:lnTo>
                  <a:lnTo>
                    <a:pt x="1086008" y="39689"/>
                  </a:lnTo>
                  <a:lnTo>
                    <a:pt x="1137002" y="48499"/>
                  </a:lnTo>
                  <a:lnTo>
                    <a:pt x="1186534" y="64610"/>
                  </a:lnTo>
                  <a:lnTo>
                    <a:pt x="1222961" y="82266"/>
                  </a:lnTo>
                  <a:lnTo>
                    <a:pt x="1255754" y="103716"/>
                  </a:lnTo>
                  <a:lnTo>
                    <a:pt x="1282111" y="71542"/>
                  </a:lnTo>
                  <a:lnTo>
                    <a:pt x="1315248" y="44875"/>
                  </a:lnTo>
                  <a:lnTo>
                    <a:pt x="1353848" y="24056"/>
                  </a:lnTo>
                  <a:lnTo>
                    <a:pt x="1396598" y="9423"/>
                  </a:lnTo>
                  <a:lnTo>
                    <a:pt x="1442181" y="1314"/>
                  </a:lnTo>
                  <a:lnTo>
                    <a:pt x="1489282" y="70"/>
                  </a:lnTo>
                  <a:lnTo>
                    <a:pt x="1536584" y="6029"/>
                  </a:lnTo>
                  <a:lnTo>
                    <a:pt x="1582774" y="19530"/>
                  </a:lnTo>
                  <a:lnTo>
                    <a:pt x="1629263" y="42882"/>
                  </a:lnTo>
                  <a:lnTo>
                    <a:pt x="1667752" y="73754"/>
                  </a:lnTo>
                  <a:lnTo>
                    <a:pt x="1702623" y="47324"/>
                  </a:lnTo>
                  <a:lnTo>
                    <a:pt x="1741918" y="26663"/>
                  </a:lnTo>
                  <a:lnTo>
                    <a:pt x="1784558" y="11842"/>
                  </a:lnTo>
                  <a:lnTo>
                    <a:pt x="1829463" y="2930"/>
                  </a:lnTo>
                  <a:lnTo>
                    <a:pt x="1875552" y="0"/>
                  </a:lnTo>
                  <a:lnTo>
                    <a:pt x="1921745" y="3120"/>
                  </a:lnTo>
                  <a:lnTo>
                    <a:pt x="1966964" y="12362"/>
                  </a:lnTo>
                  <a:lnTo>
                    <a:pt x="2010126" y="27796"/>
                  </a:lnTo>
                  <a:lnTo>
                    <a:pt x="2050154" y="49492"/>
                  </a:lnTo>
                  <a:lnTo>
                    <a:pt x="2083140" y="75046"/>
                  </a:lnTo>
                  <a:lnTo>
                    <a:pt x="2109742" y="104375"/>
                  </a:lnTo>
                  <a:lnTo>
                    <a:pt x="2141716" y="171534"/>
                  </a:lnTo>
                  <a:lnTo>
                    <a:pt x="2192123" y="185980"/>
                  </a:lnTo>
                  <a:lnTo>
                    <a:pt x="2237121" y="206514"/>
                  </a:lnTo>
                  <a:lnTo>
                    <a:pt x="2276117" y="232340"/>
                  </a:lnTo>
                  <a:lnTo>
                    <a:pt x="2308519" y="262659"/>
                  </a:lnTo>
                  <a:lnTo>
                    <a:pt x="2333735" y="296674"/>
                  </a:lnTo>
                  <a:lnTo>
                    <a:pt x="2351170" y="333589"/>
                  </a:lnTo>
                  <a:lnTo>
                    <a:pt x="2360233" y="372604"/>
                  </a:lnTo>
                  <a:lnTo>
                    <a:pt x="2360330" y="412923"/>
                  </a:lnTo>
                  <a:lnTo>
                    <a:pt x="2350870" y="453749"/>
                  </a:lnTo>
                  <a:lnTo>
                    <a:pt x="2348026" y="461477"/>
                  </a:lnTo>
                  <a:lnTo>
                    <a:pt x="2344808" y="469080"/>
                  </a:lnTo>
                  <a:lnTo>
                    <a:pt x="2341230" y="476569"/>
                  </a:lnTo>
                  <a:lnTo>
                    <a:pt x="2337306" y="483954"/>
                  </a:lnTo>
                  <a:lnTo>
                    <a:pt x="2368103" y="520062"/>
                  </a:lnTo>
                  <a:lnTo>
                    <a:pt x="2391154" y="558272"/>
                  </a:lnTo>
                  <a:lnTo>
                    <a:pt x="2406565" y="597953"/>
                  </a:lnTo>
                  <a:lnTo>
                    <a:pt x="2414444" y="638474"/>
                  </a:lnTo>
                  <a:lnTo>
                    <a:pt x="2414898" y="679205"/>
                  </a:lnTo>
                  <a:lnTo>
                    <a:pt x="2408035" y="719514"/>
                  </a:lnTo>
                  <a:lnTo>
                    <a:pt x="2393960" y="758771"/>
                  </a:lnTo>
                  <a:lnTo>
                    <a:pt x="2372781" y="796345"/>
                  </a:lnTo>
                  <a:lnTo>
                    <a:pt x="2344605" y="831605"/>
                  </a:lnTo>
                  <a:lnTo>
                    <a:pt x="2309539" y="863921"/>
                  </a:lnTo>
                  <a:lnTo>
                    <a:pt x="2267690" y="892661"/>
                  </a:lnTo>
                  <a:lnTo>
                    <a:pt x="2227295" y="913540"/>
                  </a:lnTo>
                  <a:lnTo>
                    <a:pt x="2183988" y="930170"/>
                  </a:lnTo>
                  <a:lnTo>
                    <a:pt x="2138275" y="942394"/>
                  </a:lnTo>
                  <a:lnTo>
                    <a:pt x="2090662" y="950054"/>
                  </a:lnTo>
                  <a:lnTo>
                    <a:pt x="2086022" y="990380"/>
                  </a:lnTo>
                  <a:lnTo>
                    <a:pt x="2073389" y="1028578"/>
                  </a:lnTo>
                  <a:lnTo>
                    <a:pt x="2053434" y="1064141"/>
                  </a:lnTo>
                  <a:lnTo>
                    <a:pt x="2026827" y="1096564"/>
                  </a:lnTo>
                  <a:lnTo>
                    <a:pt x="1994239" y="1125341"/>
                  </a:lnTo>
                  <a:lnTo>
                    <a:pt x="1956340" y="1149966"/>
                  </a:lnTo>
                  <a:lnTo>
                    <a:pt x="1913800" y="1169932"/>
                  </a:lnTo>
                  <a:lnTo>
                    <a:pt x="1867291" y="1184734"/>
                  </a:lnTo>
                  <a:lnTo>
                    <a:pt x="1817482" y="1193865"/>
                  </a:lnTo>
                  <a:lnTo>
                    <a:pt x="1765044" y="1196820"/>
                  </a:lnTo>
                  <a:lnTo>
                    <a:pt x="1720628" y="1194169"/>
                  </a:lnTo>
                  <a:lnTo>
                    <a:pt x="1677338" y="1186903"/>
                  </a:lnTo>
                  <a:lnTo>
                    <a:pt x="1635762" y="1175162"/>
                  </a:lnTo>
                  <a:lnTo>
                    <a:pt x="1596490" y="1159086"/>
                  </a:lnTo>
                  <a:lnTo>
                    <a:pt x="1578348" y="1196134"/>
                  </a:lnTo>
                  <a:lnTo>
                    <a:pt x="1554515" y="1230162"/>
                  </a:lnTo>
                  <a:lnTo>
                    <a:pt x="1525551" y="1260938"/>
                  </a:lnTo>
                  <a:lnTo>
                    <a:pt x="1492015" y="1288230"/>
                  </a:lnTo>
                  <a:lnTo>
                    <a:pt x="1454465" y="1311808"/>
                  </a:lnTo>
                  <a:lnTo>
                    <a:pt x="1413461" y="1331439"/>
                  </a:lnTo>
                  <a:lnTo>
                    <a:pt x="1369563" y="1346893"/>
                  </a:lnTo>
                  <a:lnTo>
                    <a:pt x="1323328" y="1357938"/>
                  </a:lnTo>
                  <a:lnTo>
                    <a:pt x="1275317" y="1364342"/>
                  </a:lnTo>
                  <a:lnTo>
                    <a:pt x="1226088" y="1365874"/>
                  </a:lnTo>
                  <a:lnTo>
                    <a:pt x="1176201" y="1362303"/>
                  </a:lnTo>
                  <a:lnTo>
                    <a:pt x="1126214" y="1353396"/>
                  </a:lnTo>
                  <a:lnTo>
                    <a:pt x="1077552" y="1339165"/>
                  </a:lnTo>
                  <a:lnTo>
                    <a:pt x="1032213" y="1320010"/>
                  </a:lnTo>
                  <a:lnTo>
                    <a:pt x="990783" y="1296287"/>
                  </a:lnTo>
                  <a:lnTo>
                    <a:pt x="953849" y="1268354"/>
                  </a:lnTo>
                  <a:lnTo>
                    <a:pt x="921998" y="1236566"/>
                  </a:lnTo>
                  <a:lnTo>
                    <a:pt x="877382" y="1254673"/>
                  </a:lnTo>
                  <a:lnTo>
                    <a:pt x="831353" y="1268399"/>
                  </a:lnTo>
                  <a:lnTo>
                    <a:pt x="784353" y="1277830"/>
                  </a:lnTo>
                  <a:lnTo>
                    <a:pt x="736826" y="1283052"/>
                  </a:lnTo>
                  <a:lnTo>
                    <a:pt x="689217" y="1284150"/>
                  </a:lnTo>
                  <a:lnTo>
                    <a:pt x="641968" y="1281211"/>
                  </a:lnTo>
                  <a:lnTo>
                    <a:pt x="595523" y="1274320"/>
                  </a:lnTo>
                  <a:lnTo>
                    <a:pt x="550326" y="1263562"/>
                  </a:lnTo>
                  <a:lnTo>
                    <a:pt x="506821" y="1249024"/>
                  </a:lnTo>
                  <a:lnTo>
                    <a:pt x="465451" y="1230792"/>
                  </a:lnTo>
                  <a:lnTo>
                    <a:pt x="426660" y="1208951"/>
                  </a:lnTo>
                  <a:lnTo>
                    <a:pt x="390892" y="1183587"/>
                  </a:lnTo>
                  <a:lnTo>
                    <a:pt x="358590" y="1154785"/>
                  </a:lnTo>
                  <a:lnTo>
                    <a:pt x="330198" y="1122632"/>
                  </a:lnTo>
                  <a:lnTo>
                    <a:pt x="327150" y="1118578"/>
                  </a:lnTo>
                  <a:lnTo>
                    <a:pt x="325626" y="1116536"/>
                  </a:lnTo>
                  <a:lnTo>
                    <a:pt x="269408" y="1116640"/>
                  </a:lnTo>
                  <a:lnTo>
                    <a:pt x="216366" y="1107263"/>
                  </a:lnTo>
                  <a:lnTo>
                    <a:pt x="168116" y="1089388"/>
                  </a:lnTo>
                  <a:lnTo>
                    <a:pt x="126275" y="1063999"/>
                  </a:lnTo>
                  <a:lnTo>
                    <a:pt x="92457" y="1032079"/>
                  </a:lnTo>
                  <a:lnTo>
                    <a:pt x="68280" y="994613"/>
                  </a:lnTo>
                  <a:lnTo>
                    <a:pt x="55360" y="952584"/>
                  </a:lnTo>
                  <a:lnTo>
                    <a:pt x="54952" y="911761"/>
                  </a:lnTo>
                  <a:lnTo>
                    <a:pt x="65902" y="872311"/>
                  </a:lnTo>
                  <a:lnTo>
                    <a:pt x="87614" y="835600"/>
                  </a:lnTo>
                  <a:lnTo>
                    <a:pt x="119490" y="802988"/>
                  </a:lnTo>
                  <a:lnTo>
                    <a:pt x="74695" y="776924"/>
                  </a:lnTo>
                  <a:lnTo>
                    <a:pt x="39828" y="744725"/>
                  </a:lnTo>
                  <a:lnTo>
                    <a:pt x="15410" y="707936"/>
                  </a:lnTo>
                  <a:lnTo>
                    <a:pt x="1961" y="668103"/>
                  </a:lnTo>
                  <a:lnTo>
                    <a:pt x="0" y="626772"/>
                  </a:lnTo>
                  <a:lnTo>
                    <a:pt x="10047" y="585489"/>
                  </a:lnTo>
                  <a:lnTo>
                    <a:pt x="32622" y="545798"/>
                  </a:lnTo>
                  <a:lnTo>
                    <a:pt x="67146" y="510496"/>
                  </a:lnTo>
                  <a:lnTo>
                    <a:pt x="110735" y="482746"/>
                  </a:lnTo>
                  <a:lnTo>
                    <a:pt x="161398" y="463541"/>
                  </a:lnTo>
                  <a:lnTo>
                    <a:pt x="217148" y="453870"/>
                  </a:lnTo>
                  <a:lnTo>
                    <a:pt x="219190" y="449542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4104" y="1888284"/>
              <a:ext cx="85460" cy="85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8366" y="1736921"/>
              <a:ext cx="161172" cy="1611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6910" y="1545262"/>
              <a:ext cx="237098" cy="2371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92739" y="1164336"/>
              <a:ext cx="1489710" cy="433705"/>
            </a:xfrm>
            <a:custGeom>
              <a:avLst/>
              <a:gdLst/>
              <a:ahLst/>
              <a:cxnLst/>
              <a:rect l="l" t="t" r="r" b="b"/>
              <a:pathLst>
                <a:path w="1489709" h="433705">
                  <a:moveTo>
                    <a:pt x="141488" y="25145"/>
                  </a:moveTo>
                  <a:lnTo>
                    <a:pt x="104558" y="25216"/>
                  </a:lnTo>
                  <a:lnTo>
                    <a:pt x="68275" y="20951"/>
                  </a:lnTo>
                  <a:lnTo>
                    <a:pt x="33226" y="12497"/>
                  </a:lnTo>
                  <a:lnTo>
                    <a:pt x="0" y="0"/>
                  </a:lnTo>
                </a:path>
                <a:path w="1489709" h="433705">
                  <a:moveTo>
                    <a:pt x="266334" y="300868"/>
                  </a:moveTo>
                  <a:lnTo>
                    <a:pt x="251296" y="305055"/>
                  </a:lnTo>
                  <a:lnTo>
                    <a:pt x="235938" y="308469"/>
                  </a:lnTo>
                  <a:lnTo>
                    <a:pt x="220317" y="311099"/>
                  </a:lnTo>
                  <a:lnTo>
                    <a:pt x="204490" y="312938"/>
                  </a:lnTo>
                </a:path>
                <a:path w="1489709" h="433705">
                  <a:moveTo>
                    <a:pt x="799734" y="433334"/>
                  </a:moveTo>
                  <a:lnTo>
                    <a:pt x="789020" y="420215"/>
                  </a:lnTo>
                  <a:lnTo>
                    <a:pt x="779217" y="406637"/>
                  </a:lnTo>
                  <a:lnTo>
                    <a:pt x="770369" y="392653"/>
                  </a:lnTo>
                  <a:lnTo>
                    <a:pt x="762518" y="378317"/>
                  </a:lnTo>
                </a:path>
                <a:path w="1489709" h="433705">
                  <a:moveTo>
                    <a:pt x="1489588" y="296174"/>
                  </a:moveTo>
                  <a:lnTo>
                    <a:pt x="1487427" y="311528"/>
                  </a:lnTo>
                  <a:lnTo>
                    <a:pt x="1484212" y="326726"/>
                  </a:lnTo>
                  <a:lnTo>
                    <a:pt x="1479973" y="341758"/>
                  </a:lnTo>
                  <a:lnTo>
                    <a:pt x="1474744" y="356615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3734" y="1082850"/>
              <a:ext cx="191134" cy="2350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89910" y="435986"/>
              <a:ext cx="2117090" cy="495934"/>
            </a:xfrm>
            <a:custGeom>
              <a:avLst/>
              <a:gdLst/>
              <a:ahLst/>
              <a:cxnLst/>
              <a:rect l="l" t="t" r="r" b="b"/>
              <a:pathLst>
                <a:path w="2117090" h="495934">
                  <a:moveTo>
                    <a:pt x="2116957" y="411358"/>
                  </a:moveTo>
                  <a:lnTo>
                    <a:pt x="2101583" y="435113"/>
                  </a:lnTo>
                  <a:lnTo>
                    <a:pt x="2082843" y="457272"/>
                  </a:lnTo>
                  <a:lnTo>
                    <a:pt x="2060936" y="477619"/>
                  </a:lnTo>
                  <a:lnTo>
                    <a:pt x="2036063" y="495940"/>
                  </a:lnTo>
                </a:path>
                <a:path w="2117090" h="495934">
                  <a:moveTo>
                    <a:pt x="1922891" y="97535"/>
                  </a:moveTo>
                  <a:lnTo>
                    <a:pt x="1924871" y="107408"/>
                  </a:lnTo>
                  <a:lnTo>
                    <a:pt x="1926244" y="117378"/>
                  </a:lnTo>
                  <a:lnTo>
                    <a:pt x="1927023" y="127394"/>
                  </a:lnTo>
                  <a:lnTo>
                    <a:pt x="1927219" y="137403"/>
                  </a:lnTo>
                </a:path>
                <a:path w="2117090" h="495934">
                  <a:moveTo>
                    <a:pt x="1406408" y="50932"/>
                  </a:moveTo>
                  <a:lnTo>
                    <a:pt x="1414937" y="37367"/>
                  </a:lnTo>
                  <a:lnTo>
                    <a:pt x="1424715" y="24323"/>
                  </a:lnTo>
                  <a:lnTo>
                    <a:pt x="1435687" y="11850"/>
                  </a:lnTo>
                  <a:lnTo>
                    <a:pt x="1447799" y="0"/>
                  </a:lnTo>
                </a:path>
                <a:path w="2117090" h="495934">
                  <a:moveTo>
                    <a:pt x="1018915" y="75194"/>
                  </a:moveTo>
                  <a:lnTo>
                    <a:pt x="1022611" y="63860"/>
                  </a:lnTo>
                  <a:lnTo>
                    <a:pt x="1027195" y="52738"/>
                  </a:lnTo>
                  <a:lnTo>
                    <a:pt x="1032653" y="41855"/>
                  </a:lnTo>
                  <a:lnTo>
                    <a:pt x="1038971" y="31241"/>
                  </a:lnTo>
                </a:path>
                <a:path w="2117090" h="495934">
                  <a:moveTo>
                    <a:pt x="564245" y="90037"/>
                  </a:moveTo>
                  <a:lnTo>
                    <a:pt x="583604" y="99444"/>
                  </a:lnTo>
                  <a:lnTo>
                    <a:pt x="602185" y="109716"/>
                  </a:lnTo>
                  <a:lnTo>
                    <a:pt x="619932" y="120817"/>
                  </a:lnTo>
                  <a:lnTo>
                    <a:pt x="636788" y="132709"/>
                  </a:lnTo>
                </a:path>
                <a:path w="2117090" h="495934">
                  <a:moveTo>
                    <a:pt x="12710" y="425074"/>
                  </a:moveTo>
                  <a:lnTo>
                    <a:pt x="8701" y="414052"/>
                  </a:lnTo>
                  <a:lnTo>
                    <a:pt x="5257" y="402896"/>
                  </a:lnTo>
                  <a:lnTo>
                    <a:pt x="2363" y="391619"/>
                  </a:lnTo>
                  <a:lnTo>
                    <a:pt x="0" y="380237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5122" y="1027516"/>
              <a:ext cx="197584" cy="3481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704" y="47329"/>
              <a:ext cx="1628153" cy="16281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833" y="963260"/>
              <a:ext cx="1095098" cy="15568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334" y="1466142"/>
              <a:ext cx="385760" cy="38576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0427" y="396336"/>
            <a:ext cx="197584" cy="34812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721100" y="763838"/>
            <a:ext cx="156273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omic Sans MS"/>
                <a:cs typeface="Comic Sans MS"/>
              </a:rPr>
              <a:t>Is</a:t>
            </a:r>
            <a:r>
              <a:rPr dirty="0" sz="1500" spc="5">
                <a:latin typeface="Comic Sans MS"/>
                <a:cs typeface="Comic Sans MS"/>
              </a:rPr>
              <a:t> </a:t>
            </a:r>
            <a:r>
              <a:rPr dirty="0" sz="1500" spc="-30">
                <a:latin typeface="Comic Sans MS"/>
                <a:cs typeface="Comic Sans MS"/>
              </a:rPr>
              <a:t>the</a:t>
            </a:r>
            <a:r>
              <a:rPr dirty="0" sz="1500" spc="65">
                <a:latin typeface="Comic Sans MS"/>
                <a:cs typeface="Comic Sans MS"/>
              </a:rPr>
              <a:t> </a:t>
            </a:r>
            <a:r>
              <a:rPr dirty="0" sz="1500" spc="-10">
                <a:latin typeface="Comic Sans MS"/>
                <a:cs typeface="Comic Sans MS"/>
              </a:rPr>
              <a:t>email </a:t>
            </a:r>
            <a:r>
              <a:rPr dirty="0" sz="1500" spc="-5">
                <a:latin typeface="Comic Sans MS"/>
                <a:cs typeface="Comic Sans MS"/>
              </a:rPr>
              <a:t> </a:t>
            </a:r>
            <a:r>
              <a:rPr dirty="0" sz="1500" spc="5">
                <a:latin typeface="Comic Sans MS"/>
                <a:cs typeface="Comic Sans MS"/>
              </a:rPr>
              <a:t>spam</a:t>
            </a:r>
            <a:r>
              <a:rPr dirty="0" sz="1500" spc="-70">
                <a:latin typeface="Comic Sans MS"/>
                <a:cs typeface="Comic Sans MS"/>
              </a:rPr>
              <a:t> </a:t>
            </a:r>
            <a:r>
              <a:rPr dirty="0" sz="1500" spc="15">
                <a:latin typeface="Comic Sans MS"/>
                <a:cs typeface="Comic Sans MS"/>
              </a:rPr>
              <a:t>or</a:t>
            </a:r>
            <a:r>
              <a:rPr dirty="0" sz="1500" spc="-75">
                <a:latin typeface="Comic Sans MS"/>
                <a:cs typeface="Comic Sans MS"/>
              </a:rPr>
              <a:t> </a:t>
            </a:r>
            <a:r>
              <a:rPr dirty="0" sz="1500" spc="-5">
                <a:latin typeface="Comic Sans MS"/>
                <a:cs typeface="Comic Sans MS"/>
              </a:rPr>
              <a:t>not</a:t>
            </a:r>
            <a:r>
              <a:rPr dirty="0" sz="1500" spc="5">
                <a:latin typeface="Comic Sans MS"/>
                <a:cs typeface="Comic Sans MS"/>
              </a:rPr>
              <a:t> spam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65323" y="342257"/>
            <a:ext cx="2370455" cy="1514475"/>
            <a:chOff x="1765323" y="342257"/>
            <a:chExt cx="2370455" cy="1514475"/>
          </a:xfrm>
        </p:grpSpPr>
        <p:sp>
          <p:nvSpPr>
            <p:cNvPr id="28" name="object 28"/>
            <p:cNvSpPr/>
            <p:nvPr/>
          </p:nvSpPr>
          <p:spPr>
            <a:xfrm>
              <a:off x="1770403" y="347337"/>
              <a:ext cx="2211705" cy="1366520"/>
            </a:xfrm>
            <a:custGeom>
              <a:avLst/>
              <a:gdLst/>
              <a:ahLst/>
              <a:cxnLst/>
              <a:rect l="l" t="t" r="r" b="b"/>
              <a:pathLst>
                <a:path w="2211704" h="1366520">
                  <a:moveTo>
                    <a:pt x="1351424" y="0"/>
                  </a:moveTo>
                  <a:lnTo>
                    <a:pt x="1302551" y="4262"/>
                  </a:lnTo>
                  <a:lnTo>
                    <a:pt x="1256169" y="17301"/>
                  </a:lnTo>
                  <a:lnTo>
                    <a:pt x="1214077" y="38609"/>
                  </a:lnTo>
                  <a:lnTo>
                    <a:pt x="1178074" y="67681"/>
                  </a:lnTo>
                  <a:lnTo>
                    <a:pt x="1149961" y="104010"/>
                  </a:lnTo>
                  <a:lnTo>
                    <a:pt x="1135395" y="92833"/>
                  </a:lnTo>
                  <a:lnTo>
                    <a:pt x="1086583" y="64904"/>
                  </a:lnTo>
                  <a:lnTo>
                    <a:pt x="1041204" y="48793"/>
                  </a:lnTo>
                  <a:lnTo>
                    <a:pt x="994487" y="39983"/>
                  </a:lnTo>
                  <a:lnTo>
                    <a:pt x="947475" y="38205"/>
                  </a:lnTo>
                  <a:lnTo>
                    <a:pt x="901213" y="43187"/>
                  </a:lnTo>
                  <a:lnTo>
                    <a:pt x="856743" y="54659"/>
                  </a:lnTo>
                  <a:lnTo>
                    <a:pt x="815109" y="72350"/>
                  </a:lnTo>
                  <a:lnTo>
                    <a:pt x="777354" y="95990"/>
                  </a:lnTo>
                  <a:lnTo>
                    <a:pt x="744522" y="125308"/>
                  </a:lnTo>
                  <a:lnTo>
                    <a:pt x="717657" y="160032"/>
                  </a:lnTo>
                  <a:lnTo>
                    <a:pt x="676409" y="142690"/>
                  </a:lnTo>
                  <a:lnTo>
                    <a:pt x="633069" y="130197"/>
                  </a:lnTo>
                  <a:lnTo>
                    <a:pt x="588229" y="122652"/>
                  </a:lnTo>
                  <a:lnTo>
                    <a:pt x="542480" y="120159"/>
                  </a:lnTo>
                  <a:lnTo>
                    <a:pt x="496414" y="122816"/>
                  </a:lnTo>
                  <a:lnTo>
                    <a:pt x="446353" y="131713"/>
                  </a:lnTo>
                  <a:lnTo>
                    <a:pt x="399553" y="146294"/>
                  </a:lnTo>
                  <a:lnTo>
                    <a:pt x="356473" y="166053"/>
                  </a:lnTo>
                  <a:lnTo>
                    <a:pt x="317571" y="190486"/>
                  </a:lnTo>
                  <a:lnTo>
                    <a:pt x="283305" y="219085"/>
                  </a:lnTo>
                  <a:lnTo>
                    <a:pt x="254135" y="251344"/>
                  </a:lnTo>
                  <a:lnTo>
                    <a:pt x="230518" y="286758"/>
                  </a:lnTo>
                  <a:lnTo>
                    <a:pt x="212913" y="324820"/>
                  </a:lnTo>
                  <a:lnTo>
                    <a:pt x="201780" y="365024"/>
                  </a:lnTo>
                  <a:lnTo>
                    <a:pt x="197575" y="406865"/>
                  </a:lnTo>
                  <a:lnTo>
                    <a:pt x="200759" y="449836"/>
                  </a:lnTo>
                  <a:lnTo>
                    <a:pt x="198854" y="454164"/>
                  </a:lnTo>
                  <a:lnTo>
                    <a:pt x="147800" y="463835"/>
                  </a:lnTo>
                  <a:lnTo>
                    <a:pt x="101401" y="483040"/>
                  </a:lnTo>
                  <a:lnTo>
                    <a:pt x="61503" y="510790"/>
                  </a:lnTo>
                  <a:lnTo>
                    <a:pt x="29952" y="546092"/>
                  </a:lnTo>
                  <a:lnTo>
                    <a:pt x="9235" y="585782"/>
                  </a:lnTo>
                  <a:lnTo>
                    <a:pt x="0" y="627066"/>
                  </a:lnTo>
                  <a:lnTo>
                    <a:pt x="1767" y="668397"/>
                  </a:lnTo>
                  <a:lnTo>
                    <a:pt x="14059" y="708230"/>
                  </a:lnTo>
                  <a:lnTo>
                    <a:pt x="36401" y="745019"/>
                  </a:lnTo>
                  <a:lnTo>
                    <a:pt x="68313" y="777218"/>
                  </a:lnTo>
                  <a:lnTo>
                    <a:pt x="109319" y="803282"/>
                  </a:lnTo>
                  <a:lnTo>
                    <a:pt x="80168" y="835893"/>
                  </a:lnTo>
                  <a:lnTo>
                    <a:pt x="60314" y="872605"/>
                  </a:lnTo>
                  <a:lnTo>
                    <a:pt x="50294" y="912054"/>
                  </a:lnTo>
                  <a:lnTo>
                    <a:pt x="50645" y="952878"/>
                  </a:lnTo>
                  <a:lnTo>
                    <a:pt x="62459" y="994907"/>
                  </a:lnTo>
                  <a:lnTo>
                    <a:pt x="84603" y="1032373"/>
                  </a:lnTo>
                  <a:lnTo>
                    <a:pt x="115589" y="1064293"/>
                  </a:lnTo>
                  <a:lnTo>
                    <a:pt x="153927" y="1089682"/>
                  </a:lnTo>
                  <a:lnTo>
                    <a:pt x="198130" y="1107557"/>
                  </a:lnTo>
                  <a:lnTo>
                    <a:pt x="246709" y="1116934"/>
                  </a:lnTo>
                  <a:lnTo>
                    <a:pt x="298176" y="1116830"/>
                  </a:lnTo>
                  <a:lnTo>
                    <a:pt x="302367" y="1122926"/>
                  </a:lnTo>
                  <a:lnTo>
                    <a:pt x="330530" y="1157415"/>
                  </a:lnTo>
                  <a:lnTo>
                    <a:pt x="362808" y="1188009"/>
                  </a:lnTo>
                  <a:lnTo>
                    <a:pt x="398692" y="1214601"/>
                  </a:lnTo>
                  <a:lnTo>
                    <a:pt x="437675" y="1237084"/>
                  </a:lnTo>
                  <a:lnTo>
                    <a:pt x="479250" y="1255352"/>
                  </a:lnTo>
                  <a:lnTo>
                    <a:pt x="522910" y="1269296"/>
                  </a:lnTo>
                  <a:lnTo>
                    <a:pt x="568146" y="1278810"/>
                  </a:lnTo>
                  <a:lnTo>
                    <a:pt x="614453" y="1283787"/>
                  </a:lnTo>
                  <a:lnTo>
                    <a:pt x="661321" y="1284119"/>
                  </a:lnTo>
                  <a:lnTo>
                    <a:pt x="708244" y="1279700"/>
                  </a:lnTo>
                  <a:lnTo>
                    <a:pt x="754714" y="1270421"/>
                  </a:lnTo>
                  <a:lnTo>
                    <a:pt x="800225" y="1256177"/>
                  </a:lnTo>
                  <a:lnTo>
                    <a:pt x="844267" y="1236860"/>
                  </a:lnTo>
                  <a:lnTo>
                    <a:pt x="881484" y="1276006"/>
                  </a:lnTo>
                  <a:lnTo>
                    <a:pt x="925757" y="1308991"/>
                  </a:lnTo>
                  <a:lnTo>
                    <a:pt x="976053" y="1335118"/>
                  </a:lnTo>
                  <a:lnTo>
                    <a:pt x="1031338" y="1353690"/>
                  </a:lnTo>
                  <a:lnTo>
                    <a:pt x="1081255" y="1363138"/>
                  </a:lnTo>
                  <a:lnTo>
                    <a:pt x="1131015" y="1366262"/>
                  </a:lnTo>
                  <a:lnTo>
                    <a:pt x="1179954" y="1363363"/>
                  </a:lnTo>
                  <a:lnTo>
                    <a:pt x="1227406" y="1354740"/>
                  </a:lnTo>
                  <a:lnTo>
                    <a:pt x="1272704" y="1340695"/>
                  </a:lnTo>
                  <a:lnTo>
                    <a:pt x="1315184" y="1321528"/>
                  </a:lnTo>
                  <a:lnTo>
                    <a:pt x="1354179" y="1297539"/>
                  </a:lnTo>
                  <a:lnTo>
                    <a:pt x="1389024" y="1269030"/>
                  </a:lnTo>
                  <a:lnTo>
                    <a:pt x="1419052" y="1236300"/>
                  </a:lnTo>
                  <a:lnTo>
                    <a:pt x="1443600" y="1199650"/>
                  </a:lnTo>
                  <a:lnTo>
                    <a:pt x="1462000" y="1159380"/>
                  </a:lnTo>
                  <a:lnTo>
                    <a:pt x="1497938" y="1175456"/>
                  </a:lnTo>
                  <a:lnTo>
                    <a:pt x="1536016" y="1187197"/>
                  </a:lnTo>
                  <a:lnTo>
                    <a:pt x="1575667" y="1194463"/>
                  </a:lnTo>
                  <a:lnTo>
                    <a:pt x="1616320" y="1197114"/>
                  </a:lnTo>
                  <a:lnTo>
                    <a:pt x="1669548" y="1193440"/>
                  </a:lnTo>
                  <a:lnTo>
                    <a:pt x="1719716" y="1182211"/>
                  </a:lnTo>
                  <a:lnTo>
                    <a:pt x="1765984" y="1164119"/>
                  </a:lnTo>
                  <a:lnTo>
                    <a:pt x="1807512" y="1139860"/>
                  </a:lnTo>
                  <a:lnTo>
                    <a:pt x="1843459" y="1110128"/>
                  </a:lnTo>
                  <a:lnTo>
                    <a:pt x="1872984" y="1075616"/>
                  </a:lnTo>
                  <a:lnTo>
                    <a:pt x="1895247" y="1037020"/>
                  </a:lnTo>
                  <a:lnTo>
                    <a:pt x="1909409" y="995032"/>
                  </a:lnTo>
                  <a:lnTo>
                    <a:pt x="1914628" y="950348"/>
                  </a:lnTo>
                  <a:lnTo>
                    <a:pt x="1958162" y="942688"/>
                  </a:lnTo>
                  <a:lnTo>
                    <a:pt x="2000036" y="930464"/>
                  </a:lnTo>
                  <a:lnTo>
                    <a:pt x="2039722" y="913834"/>
                  </a:lnTo>
                  <a:lnTo>
                    <a:pt x="2076690" y="892954"/>
                  </a:lnTo>
                  <a:lnTo>
                    <a:pt x="2115008" y="864214"/>
                  </a:lnTo>
                  <a:lnTo>
                    <a:pt x="2147118" y="831899"/>
                  </a:lnTo>
                  <a:lnTo>
                    <a:pt x="2172921" y="796639"/>
                  </a:lnTo>
                  <a:lnTo>
                    <a:pt x="2192318" y="759065"/>
                  </a:lnTo>
                  <a:lnTo>
                    <a:pt x="2205210" y="719808"/>
                  </a:lnTo>
                  <a:lnTo>
                    <a:pt x="2211499" y="679499"/>
                  </a:lnTo>
                  <a:lnTo>
                    <a:pt x="2211085" y="638768"/>
                  </a:lnTo>
                  <a:lnTo>
                    <a:pt x="2203869" y="598247"/>
                  </a:lnTo>
                  <a:lnTo>
                    <a:pt x="2189753" y="558566"/>
                  </a:lnTo>
                  <a:lnTo>
                    <a:pt x="2168637" y="520356"/>
                  </a:lnTo>
                  <a:lnTo>
                    <a:pt x="2140423" y="484248"/>
                  </a:lnTo>
                  <a:lnTo>
                    <a:pt x="2144000" y="476862"/>
                  </a:lnTo>
                  <a:lnTo>
                    <a:pt x="2147274" y="469374"/>
                  </a:lnTo>
                  <a:lnTo>
                    <a:pt x="2150239" y="461771"/>
                  </a:lnTo>
                  <a:lnTo>
                    <a:pt x="2152890" y="454042"/>
                  </a:lnTo>
                  <a:lnTo>
                    <a:pt x="2161996" y="408133"/>
                  </a:lnTo>
                  <a:lnTo>
                    <a:pt x="2160111" y="362991"/>
                  </a:lnTo>
                  <a:lnTo>
                    <a:pt x="2148010" y="319750"/>
                  </a:lnTo>
                  <a:lnTo>
                    <a:pt x="2126467" y="279548"/>
                  </a:lnTo>
                  <a:lnTo>
                    <a:pt x="2096256" y="243519"/>
                  </a:lnTo>
                  <a:lnTo>
                    <a:pt x="2058151" y="212799"/>
                  </a:lnTo>
                  <a:lnTo>
                    <a:pt x="2012925" y="188524"/>
                  </a:lnTo>
                  <a:lnTo>
                    <a:pt x="1961353" y="171828"/>
                  </a:lnTo>
                  <a:lnTo>
                    <a:pt x="1950102" y="137067"/>
                  </a:lnTo>
                  <a:lnTo>
                    <a:pt x="1907677" y="75340"/>
                  </a:lnTo>
                  <a:lnTo>
                    <a:pt x="1877411" y="49786"/>
                  </a:lnTo>
                  <a:lnTo>
                    <a:pt x="1835965" y="25819"/>
                  </a:lnTo>
                  <a:lnTo>
                    <a:pt x="1791042" y="9767"/>
                  </a:lnTo>
                  <a:lnTo>
                    <a:pt x="1744050" y="1530"/>
                  </a:lnTo>
                  <a:lnTo>
                    <a:pt x="1696395" y="1007"/>
                  </a:lnTo>
                  <a:lnTo>
                    <a:pt x="1649484" y="8097"/>
                  </a:lnTo>
                  <a:lnTo>
                    <a:pt x="1604725" y="22701"/>
                  </a:lnTo>
                  <a:lnTo>
                    <a:pt x="1563523" y="44718"/>
                  </a:lnTo>
                  <a:lnTo>
                    <a:pt x="1527288" y="74048"/>
                  </a:lnTo>
                  <a:lnTo>
                    <a:pt x="1510679" y="57736"/>
                  </a:lnTo>
                  <a:lnTo>
                    <a:pt x="1492034" y="43176"/>
                  </a:lnTo>
                  <a:lnTo>
                    <a:pt x="1471554" y="30496"/>
                  </a:lnTo>
                  <a:lnTo>
                    <a:pt x="1449442" y="19824"/>
                  </a:lnTo>
                  <a:lnTo>
                    <a:pt x="1400987" y="5018"/>
                  </a:lnTo>
                  <a:lnTo>
                    <a:pt x="1351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5313" y="1490350"/>
              <a:ext cx="475366" cy="36155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70403" y="347337"/>
              <a:ext cx="2211705" cy="1366520"/>
            </a:xfrm>
            <a:custGeom>
              <a:avLst/>
              <a:gdLst/>
              <a:ahLst/>
              <a:cxnLst/>
              <a:rect l="l" t="t" r="r" b="b"/>
              <a:pathLst>
                <a:path w="2211704" h="1366520">
                  <a:moveTo>
                    <a:pt x="200759" y="449836"/>
                  </a:moveTo>
                  <a:lnTo>
                    <a:pt x="197575" y="406865"/>
                  </a:lnTo>
                  <a:lnTo>
                    <a:pt x="201780" y="365024"/>
                  </a:lnTo>
                  <a:lnTo>
                    <a:pt x="212913" y="324820"/>
                  </a:lnTo>
                  <a:lnTo>
                    <a:pt x="230518" y="286758"/>
                  </a:lnTo>
                  <a:lnTo>
                    <a:pt x="254135" y="251344"/>
                  </a:lnTo>
                  <a:lnTo>
                    <a:pt x="283305" y="219085"/>
                  </a:lnTo>
                  <a:lnTo>
                    <a:pt x="317571" y="190486"/>
                  </a:lnTo>
                  <a:lnTo>
                    <a:pt x="356473" y="166053"/>
                  </a:lnTo>
                  <a:lnTo>
                    <a:pt x="399553" y="146294"/>
                  </a:lnTo>
                  <a:lnTo>
                    <a:pt x="446353" y="131713"/>
                  </a:lnTo>
                  <a:lnTo>
                    <a:pt x="496414" y="122816"/>
                  </a:lnTo>
                  <a:lnTo>
                    <a:pt x="542480" y="120159"/>
                  </a:lnTo>
                  <a:lnTo>
                    <a:pt x="588229" y="122652"/>
                  </a:lnTo>
                  <a:lnTo>
                    <a:pt x="633069" y="130197"/>
                  </a:lnTo>
                  <a:lnTo>
                    <a:pt x="676409" y="142690"/>
                  </a:lnTo>
                  <a:lnTo>
                    <a:pt x="717657" y="160032"/>
                  </a:lnTo>
                  <a:lnTo>
                    <a:pt x="744522" y="125308"/>
                  </a:lnTo>
                  <a:lnTo>
                    <a:pt x="777354" y="95990"/>
                  </a:lnTo>
                  <a:lnTo>
                    <a:pt x="815109" y="72350"/>
                  </a:lnTo>
                  <a:lnTo>
                    <a:pt x="856743" y="54659"/>
                  </a:lnTo>
                  <a:lnTo>
                    <a:pt x="901213" y="43187"/>
                  </a:lnTo>
                  <a:lnTo>
                    <a:pt x="947475" y="38205"/>
                  </a:lnTo>
                  <a:lnTo>
                    <a:pt x="994487" y="39983"/>
                  </a:lnTo>
                  <a:lnTo>
                    <a:pt x="1041204" y="48793"/>
                  </a:lnTo>
                  <a:lnTo>
                    <a:pt x="1086583" y="64904"/>
                  </a:lnTo>
                  <a:lnTo>
                    <a:pt x="1135395" y="92833"/>
                  </a:lnTo>
                  <a:lnTo>
                    <a:pt x="1149961" y="104010"/>
                  </a:lnTo>
                  <a:lnTo>
                    <a:pt x="1178074" y="67681"/>
                  </a:lnTo>
                  <a:lnTo>
                    <a:pt x="1214077" y="38609"/>
                  </a:lnTo>
                  <a:lnTo>
                    <a:pt x="1256169" y="17301"/>
                  </a:lnTo>
                  <a:lnTo>
                    <a:pt x="1302551" y="4262"/>
                  </a:lnTo>
                  <a:lnTo>
                    <a:pt x="1351424" y="0"/>
                  </a:lnTo>
                  <a:lnTo>
                    <a:pt x="1400987" y="5018"/>
                  </a:lnTo>
                  <a:lnTo>
                    <a:pt x="1449442" y="19824"/>
                  </a:lnTo>
                  <a:lnTo>
                    <a:pt x="1492034" y="43176"/>
                  </a:lnTo>
                  <a:lnTo>
                    <a:pt x="1527288" y="74048"/>
                  </a:lnTo>
                  <a:lnTo>
                    <a:pt x="1563523" y="44718"/>
                  </a:lnTo>
                  <a:lnTo>
                    <a:pt x="1604725" y="22701"/>
                  </a:lnTo>
                  <a:lnTo>
                    <a:pt x="1649484" y="8097"/>
                  </a:lnTo>
                  <a:lnTo>
                    <a:pt x="1696395" y="1007"/>
                  </a:lnTo>
                  <a:lnTo>
                    <a:pt x="1744050" y="1530"/>
                  </a:lnTo>
                  <a:lnTo>
                    <a:pt x="1791042" y="9767"/>
                  </a:lnTo>
                  <a:lnTo>
                    <a:pt x="1835965" y="25819"/>
                  </a:lnTo>
                  <a:lnTo>
                    <a:pt x="1877411" y="49786"/>
                  </a:lnTo>
                  <a:lnTo>
                    <a:pt x="1907677" y="75340"/>
                  </a:lnTo>
                  <a:lnTo>
                    <a:pt x="1932058" y="104669"/>
                  </a:lnTo>
                  <a:lnTo>
                    <a:pt x="1961353" y="171828"/>
                  </a:lnTo>
                  <a:lnTo>
                    <a:pt x="2012925" y="188524"/>
                  </a:lnTo>
                  <a:lnTo>
                    <a:pt x="2058151" y="212799"/>
                  </a:lnTo>
                  <a:lnTo>
                    <a:pt x="2096256" y="243519"/>
                  </a:lnTo>
                  <a:lnTo>
                    <a:pt x="2126467" y="279548"/>
                  </a:lnTo>
                  <a:lnTo>
                    <a:pt x="2148010" y="319750"/>
                  </a:lnTo>
                  <a:lnTo>
                    <a:pt x="2160111" y="362991"/>
                  </a:lnTo>
                  <a:lnTo>
                    <a:pt x="2161996" y="408133"/>
                  </a:lnTo>
                  <a:lnTo>
                    <a:pt x="2152890" y="454042"/>
                  </a:lnTo>
                  <a:lnTo>
                    <a:pt x="2150239" y="461771"/>
                  </a:lnTo>
                  <a:lnTo>
                    <a:pt x="2147274" y="469374"/>
                  </a:lnTo>
                  <a:lnTo>
                    <a:pt x="2144000" y="476862"/>
                  </a:lnTo>
                  <a:lnTo>
                    <a:pt x="2140423" y="484248"/>
                  </a:lnTo>
                  <a:lnTo>
                    <a:pt x="2168637" y="520356"/>
                  </a:lnTo>
                  <a:lnTo>
                    <a:pt x="2189753" y="558566"/>
                  </a:lnTo>
                  <a:lnTo>
                    <a:pt x="2203869" y="598247"/>
                  </a:lnTo>
                  <a:lnTo>
                    <a:pt x="2211085" y="638768"/>
                  </a:lnTo>
                  <a:lnTo>
                    <a:pt x="2211499" y="679499"/>
                  </a:lnTo>
                  <a:lnTo>
                    <a:pt x="2205210" y="719808"/>
                  </a:lnTo>
                  <a:lnTo>
                    <a:pt x="2192318" y="759065"/>
                  </a:lnTo>
                  <a:lnTo>
                    <a:pt x="2172921" y="796639"/>
                  </a:lnTo>
                  <a:lnTo>
                    <a:pt x="2147118" y="831899"/>
                  </a:lnTo>
                  <a:lnTo>
                    <a:pt x="2115008" y="864214"/>
                  </a:lnTo>
                  <a:lnTo>
                    <a:pt x="2076690" y="892954"/>
                  </a:lnTo>
                  <a:lnTo>
                    <a:pt x="2039722" y="913834"/>
                  </a:lnTo>
                  <a:lnTo>
                    <a:pt x="2000036" y="930464"/>
                  </a:lnTo>
                  <a:lnTo>
                    <a:pt x="1958162" y="942688"/>
                  </a:lnTo>
                  <a:lnTo>
                    <a:pt x="1914628" y="950348"/>
                  </a:lnTo>
                  <a:lnTo>
                    <a:pt x="1909409" y="995032"/>
                  </a:lnTo>
                  <a:lnTo>
                    <a:pt x="1895247" y="1037020"/>
                  </a:lnTo>
                  <a:lnTo>
                    <a:pt x="1872984" y="1075616"/>
                  </a:lnTo>
                  <a:lnTo>
                    <a:pt x="1843459" y="1110128"/>
                  </a:lnTo>
                  <a:lnTo>
                    <a:pt x="1807512" y="1139860"/>
                  </a:lnTo>
                  <a:lnTo>
                    <a:pt x="1765984" y="1164119"/>
                  </a:lnTo>
                  <a:lnTo>
                    <a:pt x="1719716" y="1182211"/>
                  </a:lnTo>
                  <a:lnTo>
                    <a:pt x="1669548" y="1193440"/>
                  </a:lnTo>
                  <a:lnTo>
                    <a:pt x="1616320" y="1197114"/>
                  </a:lnTo>
                  <a:lnTo>
                    <a:pt x="1575667" y="1194463"/>
                  </a:lnTo>
                  <a:lnTo>
                    <a:pt x="1536016" y="1187197"/>
                  </a:lnTo>
                  <a:lnTo>
                    <a:pt x="1497938" y="1175456"/>
                  </a:lnTo>
                  <a:lnTo>
                    <a:pt x="1462000" y="1159380"/>
                  </a:lnTo>
                  <a:lnTo>
                    <a:pt x="1443600" y="1199650"/>
                  </a:lnTo>
                  <a:lnTo>
                    <a:pt x="1419052" y="1236300"/>
                  </a:lnTo>
                  <a:lnTo>
                    <a:pt x="1389024" y="1269030"/>
                  </a:lnTo>
                  <a:lnTo>
                    <a:pt x="1354179" y="1297539"/>
                  </a:lnTo>
                  <a:lnTo>
                    <a:pt x="1315184" y="1321528"/>
                  </a:lnTo>
                  <a:lnTo>
                    <a:pt x="1272704" y="1340695"/>
                  </a:lnTo>
                  <a:lnTo>
                    <a:pt x="1227406" y="1354740"/>
                  </a:lnTo>
                  <a:lnTo>
                    <a:pt x="1179954" y="1363363"/>
                  </a:lnTo>
                  <a:lnTo>
                    <a:pt x="1131015" y="1366262"/>
                  </a:lnTo>
                  <a:lnTo>
                    <a:pt x="1081255" y="1363138"/>
                  </a:lnTo>
                  <a:lnTo>
                    <a:pt x="1031338" y="1353690"/>
                  </a:lnTo>
                  <a:lnTo>
                    <a:pt x="976053" y="1335118"/>
                  </a:lnTo>
                  <a:lnTo>
                    <a:pt x="925757" y="1308991"/>
                  </a:lnTo>
                  <a:lnTo>
                    <a:pt x="881484" y="1276006"/>
                  </a:lnTo>
                  <a:lnTo>
                    <a:pt x="844267" y="1236860"/>
                  </a:lnTo>
                  <a:lnTo>
                    <a:pt x="800225" y="1256177"/>
                  </a:lnTo>
                  <a:lnTo>
                    <a:pt x="754714" y="1270421"/>
                  </a:lnTo>
                  <a:lnTo>
                    <a:pt x="708244" y="1279700"/>
                  </a:lnTo>
                  <a:lnTo>
                    <a:pt x="661321" y="1284119"/>
                  </a:lnTo>
                  <a:lnTo>
                    <a:pt x="614453" y="1283787"/>
                  </a:lnTo>
                  <a:lnTo>
                    <a:pt x="568146" y="1278810"/>
                  </a:lnTo>
                  <a:lnTo>
                    <a:pt x="522910" y="1269296"/>
                  </a:lnTo>
                  <a:lnTo>
                    <a:pt x="479250" y="1255352"/>
                  </a:lnTo>
                  <a:lnTo>
                    <a:pt x="437675" y="1237084"/>
                  </a:lnTo>
                  <a:lnTo>
                    <a:pt x="398692" y="1214601"/>
                  </a:lnTo>
                  <a:lnTo>
                    <a:pt x="362808" y="1188009"/>
                  </a:lnTo>
                  <a:lnTo>
                    <a:pt x="330530" y="1157415"/>
                  </a:lnTo>
                  <a:lnTo>
                    <a:pt x="302367" y="1122926"/>
                  </a:lnTo>
                  <a:lnTo>
                    <a:pt x="299569" y="1118872"/>
                  </a:lnTo>
                  <a:lnTo>
                    <a:pt x="298176" y="1116830"/>
                  </a:lnTo>
                  <a:lnTo>
                    <a:pt x="246709" y="1116934"/>
                  </a:lnTo>
                  <a:lnTo>
                    <a:pt x="198130" y="1107557"/>
                  </a:lnTo>
                  <a:lnTo>
                    <a:pt x="153927" y="1089682"/>
                  </a:lnTo>
                  <a:lnTo>
                    <a:pt x="115589" y="1064293"/>
                  </a:lnTo>
                  <a:lnTo>
                    <a:pt x="84603" y="1032373"/>
                  </a:lnTo>
                  <a:lnTo>
                    <a:pt x="62459" y="994907"/>
                  </a:lnTo>
                  <a:lnTo>
                    <a:pt x="50645" y="952878"/>
                  </a:lnTo>
                  <a:lnTo>
                    <a:pt x="50294" y="912054"/>
                  </a:lnTo>
                  <a:lnTo>
                    <a:pt x="60314" y="872605"/>
                  </a:lnTo>
                  <a:lnTo>
                    <a:pt x="80168" y="835893"/>
                  </a:lnTo>
                  <a:lnTo>
                    <a:pt x="109319" y="803282"/>
                  </a:lnTo>
                  <a:lnTo>
                    <a:pt x="68313" y="777218"/>
                  </a:lnTo>
                  <a:lnTo>
                    <a:pt x="36401" y="745019"/>
                  </a:lnTo>
                  <a:lnTo>
                    <a:pt x="14059" y="708230"/>
                  </a:lnTo>
                  <a:lnTo>
                    <a:pt x="1767" y="668397"/>
                  </a:lnTo>
                  <a:lnTo>
                    <a:pt x="0" y="627066"/>
                  </a:lnTo>
                  <a:lnTo>
                    <a:pt x="9235" y="585782"/>
                  </a:lnTo>
                  <a:lnTo>
                    <a:pt x="29952" y="546092"/>
                  </a:lnTo>
                  <a:lnTo>
                    <a:pt x="61503" y="510790"/>
                  </a:lnTo>
                  <a:lnTo>
                    <a:pt x="101401" y="483040"/>
                  </a:lnTo>
                  <a:lnTo>
                    <a:pt x="147800" y="463835"/>
                  </a:lnTo>
                  <a:lnTo>
                    <a:pt x="198854" y="454164"/>
                  </a:lnTo>
                  <a:lnTo>
                    <a:pt x="200759" y="449836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50546" y="1485582"/>
              <a:ext cx="484900" cy="3710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82139" y="1145286"/>
              <a:ext cx="1364615" cy="433705"/>
            </a:xfrm>
            <a:custGeom>
              <a:avLst/>
              <a:gdLst/>
              <a:ahLst/>
              <a:cxnLst/>
              <a:rect l="l" t="t" r="r" b="b"/>
              <a:pathLst>
                <a:path w="1364614" h="433705">
                  <a:moveTo>
                    <a:pt x="129539" y="25145"/>
                  </a:moveTo>
                  <a:lnTo>
                    <a:pt x="95727" y="25216"/>
                  </a:lnTo>
                  <a:lnTo>
                    <a:pt x="62483" y="20951"/>
                  </a:lnTo>
                  <a:lnTo>
                    <a:pt x="30383" y="12497"/>
                  </a:lnTo>
                  <a:lnTo>
                    <a:pt x="0" y="0"/>
                  </a:lnTo>
                </a:path>
                <a:path w="1364614" h="433705">
                  <a:moveTo>
                    <a:pt x="243839" y="300868"/>
                  </a:moveTo>
                  <a:lnTo>
                    <a:pt x="230062" y="305055"/>
                  </a:lnTo>
                  <a:lnTo>
                    <a:pt x="215998" y="308469"/>
                  </a:lnTo>
                  <a:lnTo>
                    <a:pt x="201695" y="311099"/>
                  </a:lnTo>
                  <a:lnTo>
                    <a:pt x="187202" y="312938"/>
                  </a:lnTo>
                </a:path>
                <a:path w="1364614" h="433705">
                  <a:moveTo>
                    <a:pt x="732413" y="433334"/>
                  </a:moveTo>
                  <a:lnTo>
                    <a:pt x="722556" y="420215"/>
                  </a:lnTo>
                  <a:lnTo>
                    <a:pt x="713568" y="406637"/>
                  </a:lnTo>
                  <a:lnTo>
                    <a:pt x="705459" y="392653"/>
                  </a:lnTo>
                  <a:lnTo>
                    <a:pt x="698241" y="378317"/>
                  </a:lnTo>
                </a:path>
                <a:path w="1364614" h="433705">
                  <a:moveTo>
                    <a:pt x="1364101" y="296174"/>
                  </a:moveTo>
                  <a:lnTo>
                    <a:pt x="1362113" y="311528"/>
                  </a:lnTo>
                  <a:lnTo>
                    <a:pt x="1359164" y="326726"/>
                  </a:lnTo>
                  <a:lnTo>
                    <a:pt x="1355255" y="341758"/>
                  </a:lnTo>
                  <a:lnTo>
                    <a:pt x="1350385" y="356615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2624" y="1063800"/>
              <a:ext cx="175894" cy="23508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71162" y="416936"/>
              <a:ext cx="1938655" cy="495934"/>
            </a:xfrm>
            <a:custGeom>
              <a:avLst/>
              <a:gdLst/>
              <a:ahLst/>
              <a:cxnLst/>
              <a:rect l="l" t="t" r="r" b="b"/>
              <a:pathLst>
                <a:path w="1938654" h="495934">
                  <a:moveTo>
                    <a:pt x="1938537" y="411358"/>
                  </a:moveTo>
                  <a:lnTo>
                    <a:pt x="1924517" y="435113"/>
                  </a:lnTo>
                  <a:lnTo>
                    <a:pt x="1907371" y="457272"/>
                  </a:lnTo>
                  <a:lnTo>
                    <a:pt x="1887299" y="477619"/>
                  </a:lnTo>
                  <a:lnTo>
                    <a:pt x="1864501" y="495940"/>
                  </a:lnTo>
                </a:path>
                <a:path w="1938654" h="495934">
                  <a:moveTo>
                    <a:pt x="1760869" y="97535"/>
                  </a:moveTo>
                  <a:lnTo>
                    <a:pt x="1762687" y="107408"/>
                  </a:lnTo>
                  <a:lnTo>
                    <a:pt x="1763966" y="117378"/>
                  </a:lnTo>
                  <a:lnTo>
                    <a:pt x="1764679" y="127394"/>
                  </a:lnTo>
                  <a:lnTo>
                    <a:pt x="1764801" y="137403"/>
                  </a:lnTo>
                </a:path>
                <a:path w="1938654" h="495934">
                  <a:moveTo>
                    <a:pt x="1287911" y="50932"/>
                  </a:moveTo>
                  <a:lnTo>
                    <a:pt x="1295743" y="37367"/>
                  </a:lnTo>
                  <a:lnTo>
                    <a:pt x="1304716" y="24323"/>
                  </a:lnTo>
                  <a:lnTo>
                    <a:pt x="1314781" y="11850"/>
                  </a:lnTo>
                  <a:lnTo>
                    <a:pt x="1325889" y="0"/>
                  </a:lnTo>
                </a:path>
                <a:path w="1938654" h="495934">
                  <a:moveTo>
                    <a:pt x="933068" y="75194"/>
                  </a:moveTo>
                  <a:lnTo>
                    <a:pt x="936449" y="63860"/>
                  </a:lnTo>
                  <a:lnTo>
                    <a:pt x="940662" y="52738"/>
                  </a:lnTo>
                  <a:lnTo>
                    <a:pt x="945683" y="41855"/>
                  </a:lnTo>
                  <a:lnTo>
                    <a:pt x="951488" y="31241"/>
                  </a:lnTo>
                </a:path>
                <a:path w="1938654" h="495934">
                  <a:moveTo>
                    <a:pt x="516635" y="90037"/>
                  </a:moveTo>
                  <a:lnTo>
                    <a:pt x="534391" y="99444"/>
                  </a:lnTo>
                  <a:lnTo>
                    <a:pt x="551420" y="109716"/>
                  </a:lnTo>
                  <a:lnTo>
                    <a:pt x="567662" y="120817"/>
                  </a:lnTo>
                  <a:lnTo>
                    <a:pt x="583061" y="132709"/>
                  </a:lnTo>
                </a:path>
                <a:path w="1938654" h="495934">
                  <a:moveTo>
                    <a:pt x="11561" y="425074"/>
                  </a:moveTo>
                  <a:lnTo>
                    <a:pt x="7899" y="414052"/>
                  </a:lnTo>
                  <a:lnTo>
                    <a:pt x="4735" y="402896"/>
                  </a:lnTo>
                  <a:lnTo>
                    <a:pt x="2094" y="391619"/>
                  </a:lnTo>
                  <a:lnTo>
                    <a:pt x="0" y="380237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088901" y="630233"/>
            <a:ext cx="1421765" cy="7124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500" spc="-15" b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r>
              <a:rPr dirty="0" sz="1500" spc="-15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10" b="0">
                <a:solidFill>
                  <a:srgbClr val="000000"/>
                </a:solidFill>
                <a:latin typeface="Comic Sans MS"/>
                <a:cs typeface="Comic Sans MS"/>
              </a:rPr>
              <a:t>is</a:t>
            </a:r>
            <a:r>
              <a:rPr dirty="0" sz="1500" spc="10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-30" b="0">
                <a:solidFill>
                  <a:srgbClr val="000000"/>
                </a:solidFill>
                <a:latin typeface="Comic Sans MS"/>
                <a:cs typeface="Comic Sans MS"/>
              </a:rPr>
              <a:t>the </a:t>
            </a:r>
            <a:r>
              <a:rPr dirty="0" sz="1500" spc="-25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-5" b="0">
                <a:solidFill>
                  <a:srgbClr val="000000"/>
                </a:solidFill>
                <a:latin typeface="Comic Sans MS"/>
                <a:cs typeface="Comic Sans MS"/>
              </a:rPr>
              <a:t>market</a:t>
            </a:r>
            <a:r>
              <a:rPr dirty="0" sz="1500" spc="15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-15" b="0">
                <a:solidFill>
                  <a:srgbClr val="000000"/>
                </a:solidFill>
                <a:latin typeface="Comic Sans MS"/>
                <a:cs typeface="Comic Sans MS"/>
              </a:rPr>
              <a:t>value</a:t>
            </a:r>
            <a:r>
              <a:rPr dirty="0" sz="1500" spc="-20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15" b="0">
                <a:solidFill>
                  <a:srgbClr val="000000"/>
                </a:solidFill>
                <a:latin typeface="Comic Sans MS"/>
                <a:cs typeface="Comic Sans MS"/>
              </a:rPr>
              <a:t>of </a:t>
            </a:r>
            <a:r>
              <a:rPr dirty="0" sz="1500" spc="-434" b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dirty="0" sz="1500" spc="-15" b="0">
                <a:solidFill>
                  <a:srgbClr val="000000"/>
                </a:solidFill>
                <a:latin typeface="Comic Sans MS"/>
                <a:cs typeface="Comic Sans MS"/>
              </a:rPr>
              <a:t>this</a:t>
            </a:r>
            <a:r>
              <a:rPr dirty="0" sz="1500" spc="5" b="0">
                <a:solidFill>
                  <a:srgbClr val="000000"/>
                </a:solidFill>
                <a:latin typeface="Comic Sans MS"/>
                <a:cs typeface="Comic Sans MS"/>
              </a:rPr>
              <a:t> house?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77967" y="2068559"/>
            <a:ext cx="2942590" cy="1376680"/>
            <a:chOff x="877967" y="2068559"/>
            <a:chExt cx="2942590" cy="1376680"/>
          </a:xfrm>
        </p:grpSpPr>
        <p:sp>
          <p:nvSpPr>
            <p:cNvPr id="37" name="object 37"/>
            <p:cNvSpPr/>
            <p:nvPr/>
          </p:nvSpPr>
          <p:spPr>
            <a:xfrm>
              <a:off x="883047" y="2073639"/>
              <a:ext cx="2211705" cy="1366520"/>
            </a:xfrm>
            <a:custGeom>
              <a:avLst/>
              <a:gdLst/>
              <a:ahLst/>
              <a:cxnLst/>
              <a:rect l="l" t="t" r="r" b="b"/>
              <a:pathLst>
                <a:path w="2211705" h="1366520">
                  <a:moveTo>
                    <a:pt x="1351423" y="0"/>
                  </a:moveTo>
                  <a:lnTo>
                    <a:pt x="1302553" y="4268"/>
                  </a:lnTo>
                  <a:lnTo>
                    <a:pt x="1256173" y="17312"/>
                  </a:lnTo>
                  <a:lnTo>
                    <a:pt x="1214083" y="38624"/>
                  </a:lnTo>
                  <a:lnTo>
                    <a:pt x="1178081" y="67698"/>
                  </a:lnTo>
                  <a:lnTo>
                    <a:pt x="1149968" y="104026"/>
                  </a:lnTo>
                  <a:lnTo>
                    <a:pt x="1135402" y="92845"/>
                  </a:lnTo>
                  <a:lnTo>
                    <a:pt x="1086591" y="64914"/>
                  </a:lnTo>
                  <a:lnTo>
                    <a:pt x="1041216" y="48798"/>
                  </a:lnTo>
                  <a:lnTo>
                    <a:pt x="994509" y="39985"/>
                  </a:lnTo>
                  <a:lnTo>
                    <a:pt x="947512" y="38205"/>
                  </a:lnTo>
                  <a:lnTo>
                    <a:pt x="901263" y="43186"/>
                  </a:lnTo>
                  <a:lnTo>
                    <a:pt x="856804" y="54658"/>
                  </a:lnTo>
                  <a:lnTo>
                    <a:pt x="815174" y="72350"/>
                  </a:lnTo>
                  <a:lnTo>
                    <a:pt x="777414" y="95990"/>
                  </a:lnTo>
                  <a:lnTo>
                    <a:pt x="744564" y="125308"/>
                  </a:lnTo>
                  <a:lnTo>
                    <a:pt x="717664" y="160033"/>
                  </a:lnTo>
                  <a:lnTo>
                    <a:pt x="676416" y="142694"/>
                  </a:lnTo>
                  <a:lnTo>
                    <a:pt x="633076" y="130206"/>
                  </a:lnTo>
                  <a:lnTo>
                    <a:pt x="588236" y="122666"/>
                  </a:lnTo>
                  <a:lnTo>
                    <a:pt x="542488" y="120173"/>
                  </a:lnTo>
                  <a:lnTo>
                    <a:pt x="496422" y="122826"/>
                  </a:lnTo>
                  <a:lnTo>
                    <a:pt x="446359" y="131724"/>
                  </a:lnTo>
                  <a:lnTo>
                    <a:pt x="399560" y="146307"/>
                  </a:lnTo>
                  <a:lnTo>
                    <a:pt x="356482" y="166068"/>
                  </a:lnTo>
                  <a:lnTo>
                    <a:pt x="317584" y="190502"/>
                  </a:lnTo>
                  <a:lnTo>
                    <a:pt x="283323" y="219102"/>
                  </a:lnTo>
                  <a:lnTo>
                    <a:pt x="254155" y="251363"/>
                  </a:lnTo>
                  <a:lnTo>
                    <a:pt x="230540" y="286778"/>
                  </a:lnTo>
                  <a:lnTo>
                    <a:pt x="212935" y="324840"/>
                  </a:lnTo>
                  <a:lnTo>
                    <a:pt x="201797" y="365045"/>
                  </a:lnTo>
                  <a:lnTo>
                    <a:pt x="197584" y="406885"/>
                  </a:lnTo>
                  <a:lnTo>
                    <a:pt x="200754" y="449855"/>
                  </a:lnTo>
                  <a:lnTo>
                    <a:pt x="198885" y="454165"/>
                  </a:lnTo>
                  <a:lnTo>
                    <a:pt x="147801" y="463836"/>
                  </a:lnTo>
                  <a:lnTo>
                    <a:pt x="101399" y="483045"/>
                  </a:lnTo>
                  <a:lnTo>
                    <a:pt x="61493" y="510802"/>
                  </a:lnTo>
                  <a:lnTo>
                    <a:pt x="29898" y="546117"/>
                  </a:lnTo>
                  <a:lnTo>
                    <a:pt x="9211" y="585802"/>
                  </a:lnTo>
                  <a:lnTo>
                    <a:pt x="0" y="627083"/>
                  </a:lnTo>
                  <a:lnTo>
                    <a:pt x="1787" y="668412"/>
                  </a:lnTo>
                  <a:lnTo>
                    <a:pt x="14095" y="708244"/>
                  </a:lnTo>
                  <a:lnTo>
                    <a:pt x="36448" y="745033"/>
                  </a:lnTo>
                  <a:lnTo>
                    <a:pt x="68367" y="777230"/>
                  </a:lnTo>
                  <a:lnTo>
                    <a:pt x="109374" y="803292"/>
                  </a:lnTo>
                  <a:lnTo>
                    <a:pt x="80201" y="835902"/>
                  </a:lnTo>
                  <a:lnTo>
                    <a:pt x="60338" y="872619"/>
                  </a:lnTo>
                  <a:lnTo>
                    <a:pt x="50324" y="912072"/>
                  </a:lnTo>
                  <a:lnTo>
                    <a:pt x="50700" y="952894"/>
                  </a:lnTo>
                  <a:lnTo>
                    <a:pt x="62512" y="994921"/>
                  </a:lnTo>
                  <a:lnTo>
                    <a:pt x="84648" y="1032386"/>
                  </a:lnTo>
                  <a:lnTo>
                    <a:pt x="115623" y="1064306"/>
                  </a:lnTo>
                  <a:lnTo>
                    <a:pt x="153951" y="1089697"/>
                  </a:lnTo>
                  <a:lnTo>
                    <a:pt x="198146" y="1107575"/>
                  </a:lnTo>
                  <a:lnTo>
                    <a:pt x="246723" y="1116955"/>
                  </a:lnTo>
                  <a:lnTo>
                    <a:pt x="298195" y="1116855"/>
                  </a:lnTo>
                  <a:lnTo>
                    <a:pt x="302374" y="1122951"/>
                  </a:lnTo>
                  <a:lnTo>
                    <a:pt x="330537" y="1157439"/>
                  </a:lnTo>
                  <a:lnTo>
                    <a:pt x="362815" y="1188033"/>
                  </a:lnTo>
                  <a:lnTo>
                    <a:pt x="398699" y="1214625"/>
                  </a:lnTo>
                  <a:lnTo>
                    <a:pt x="437682" y="1237108"/>
                  </a:lnTo>
                  <a:lnTo>
                    <a:pt x="479257" y="1255375"/>
                  </a:lnTo>
                  <a:lnTo>
                    <a:pt x="522917" y="1269319"/>
                  </a:lnTo>
                  <a:lnTo>
                    <a:pt x="568154" y="1278832"/>
                  </a:lnTo>
                  <a:lnTo>
                    <a:pt x="614460" y="1283808"/>
                  </a:lnTo>
                  <a:lnTo>
                    <a:pt x="661328" y="1284139"/>
                  </a:lnTo>
                  <a:lnTo>
                    <a:pt x="708251" y="1279717"/>
                  </a:lnTo>
                  <a:lnTo>
                    <a:pt x="754722" y="1270437"/>
                  </a:lnTo>
                  <a:lnTo>
                    <a:pt x="800232" y="1256190"/>
                  </a:lnTo>
                  <a:lnTo>
                    <a:pt x="844275" y="1236870"/>
                  </a:lnTo>
                  <a:lnTo>
                    <a:pt x="881491" y="1276021"/>
                  </a:lnTo>
                  <a:lnTo>
                    <a:pt x="925764" y="1309004"/>
                  </a:lnTo>
                  <a:lnTo>
                    <a:pt x="976060" y="1335128"/>
                  </a:lnTo>
                  <a:lnTo>
                    <a:pt x="1031346" y="1353706"/>
                  </a:lnTo>
                  <a:lnTo>
                    <a:pt x="1081265" y="1363185"/>
                  </a:lnTo>
                  <a:lnTo>
                    <a:pt x="1131034" y="1366329"/>
                  </a:lnTo>
                  <a:lnTo>
                    <a:pt x="1179984" y="1363439"/>
                  </a:lnTo>
                  <a:lnTo>
                    <a:pt x="1227448" y="1354817"/>
                  </a:lnTo>
                  <a:lnTo>
                    <a:pt x="1272758" y="1340767"/>
                  </a:lnTo>
                  <a:lnTo>
                    <a:pt x="1315247" y="1321591"/>
                  </a:lnTo>
                  <a:lnTo>
                    <a:pt x="1354247" y="1297590"/>
                  </a:lnTo>
                  <a:lnTo>
                    <a:pt x="1389090" y="1269068"/>
                  </a:lnTo>
                  <a:lnTo>
                    <a:pt x="1419110" y="1236327"/>
                  </a:lnTo>
                  <a:lnTo>
                    <a:pt x="1443638" y="1199668"/>
                  </a:lnTo>
                  <a:lnTo>
                    <a:pt x="1462007" y="1159396"/>
                  </a:lnTo>
                  <a:lnTo>
                    <a:pt x="1497941" y="1175472"/>
                  </a:lnTo>
                  <a:lnTo>
                    <a:pt x="1536016" y="1187212"/>
                  </a:lnTo>
                  <a:lnTo>
                    <a:pt x="1575663" y="1194472"/>
                  </a:lnTo>
                  <a:lnTo>
                    <a:pt x="1616312" y="1197115"/>
                  </a:lnTo>
                  <a:lnTo>
                    <a:pt x="1669545" y="1193446"/>
                  </a:lnTo>
                  <a:lnTo>
                    <a:pt x="1719717" y="1182220"/>
                  </a:lnTo>
                  <a:lnTo>
                    <a:pt x="1765989" y="1164131"/>
                  </a:lnTo>
                  <a:lnTo>
                    <a:pt x="1807520" y="1139874"/>
                  </a:lnTo>
                  <a:lnTo>
                    <a:pt x="1843468" y="1110142"/>
                  </a:lnTo>
                  <a:lnTo>
                    <a:pt x="1872995" y="1075630"/>
                  </a:lnTo>
                  <a:lnTo>
                    <a:pt x="1895258" y="1037033"/>
                  </a:lnTo>
                  <a:lnTo>
                    <a:pt x="1909418" y="995044"/>
                  </a:lnTo>
                  <a:lnTo>
                    <a:pt x="1914635" y="950358"/>
                  </a:lnTo>
                  <a:lnTo>
                    <a:pt x="1958171" y="942693"/>
                  </a:lnTo>
                  <a:lnTo>
                    <a:pt x="2000043" y="930467"/>
                  </a:lnTo>
                  <a:lnTo>
                    <a:pt x="2039725" y="913836"/>
                  </a:lnTo>
                  <a:lnTo>
                    <a:pt x="2076691" y="892958"/>
                  </a:lnTo>
                  <a:lnTo>
                    <a:pt x="2115007" y="864219"/>
                  </a:lnTo>
                  <a:lnTo>
                    <a:pt x="2147117" y="831905"/>
                  </a:lnTo>
                  <a:lnTo>
                    <a:pt x="2172922" y="796646"/>
                  </a:lnTo>
                  <a:lnTo>
                    <a:pt x="2192321" y="759073"/>
                  </a:lnTo>
                  <a:lnTo>
                    <a:pt x="2205216" y="719817"/>
                  </a:lnTo>
                  <a:lnTo>
                    <a:pt x="2211508" y="679509"/>
                  </a:lnTo>
                  <a:lnTo>
                    <a:pt x="2211096" y="638779"/>
                  </a:lnTo>
                  <a:lnTo>
                    <a:pt x="2203883" y="598259"/>
                  </a:lnTo>
                  <a:lnTo>
                    <a:pt x="2189768" y="558579"/>
                  </a:lnTo>
                  <a:lnTo>
                    <a:pt x="2168652" y="520370"/>
                  </a:lnTo>
                  <a:lnTo>
                    <a:pt x="2140437" y="484264"/>
                  </a:lnTo>
                  <a:lnTo>
                    <a:pt x="2144007" y="476882"/>
                  </a:lnTo>
                  <a:lnTo>
                    <a:pt x="2147280" y="469391"/>
                  </a:lnTo>
                  <a:lnTo>
                    <a:pt x="2150245" y="461783"/>
                  </a:lnTo>
                  <a:lnTo>
                    <a:pt x="2152891" y="454046"/>
                  </a:lnTo>
                  <a:lnTo>
                    <a:pt x="2161994" y="408139"/>
                  </a:lnTo>
                  <a:lnTo>
                    <a:pt x="2160109" y="362999"/>
                  </a:lnTo>
                  <a:lnTo>
                    <a:pt x="2148010" y="319761"/>
                  </a:lnTo>
                  <a:lnTo>
                    <a:pt x="2126469" y="279561"/>
                  </a:lnTo>
                  <a:lnTo>
                    <a:pt x="2096260" y="243534"/>
                  </a:lnTo>
                  <a:lnTo>
                    <a:pt x="2058158" y="212815"/>
                  </a:lnTo>
                  <a:lnTo>
                    <a:pt x="2012936" y="188540"/>
                  </a:lnTo>
                  <a:lnTo>
                    <a:pt x="1961367" y="171844"/>
                  </a:lnTo>
                  <a:lnTo>
                    <a:pt x="1950108" y="137077"/>
                  </a:lnTo>
                  <a:lnTo>
                    <a:pt x="1907687" y="75356"/>
                  </a:lnTo>
                  <a:lnTo>
                    <a:pt x="1877428" y="49805"/>
                  </a:lnTo>
                  <a:lnTo>
                    <a:pt x="1835976" y="25839"/>
                  </a:lnTo>
                  <a:lnTo>
                    <a:pt x="1791050" y="9785"/>
                  </a:lnTo>
                  <a:lnTo>
                    <a:pt x="1744057" y="1544"/>
                  </a:lnTo>
                  <a:lnTo>
                    <a:pt x="1696402" y="1017"/>
                  </a:lnTo>
                  <a:lnTo>
                    <a:pt x="1649492" y="8105"/>
                  </a:lnTo>
                  <a:lnTo>
                    <a:pt x="1604732" y="22707"/>
                  </a:lnTo>
                  <a:lnTo>
                    <a:pt x="1563529" y="44724"/>
                  </a:lnTo>
                  <a:lnTo>
                    <a:pt x="1527289" y="74058"/>
                  </a:lnTo>
                  <a:lnTo>
                    <a:pt x="1510675" y="57744"/>
                  </a:lnTo>
                  <a:lnTo>
                    <a:pt x="1492027" y="43181"/>
                  </a:lnTo>
                  <a:lnTo>
                    <a:pt x="1471546" y="30496"/>
                  </a:lnTo>
                  <a:lnTo>
                    <a:pt x="1449434" y="19818"/>
                  </a:lnTo>
                  <a:lnTo>
                    <a:pt x="1400983" y="5014"/>
                  </a:lnTo>
                  <a:lnTo>
                    <a:pt x="1351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9530" y="2228719"/>
              <a:ext cx="75925" cy="759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67100" y="2254508"/>
              <a:ext cx="151759" cy="1516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83047" y="2073639"/>
              <a:ext cx="2211705" cy="1366520"/>
            </a:xfrm>
            <a:custGeom>
              <a:avLst/>
              <a:gdLst/>
              <a:ahLst/>
              <a:cxnLst/>
              <a:rect l="l" t="t" r="r" b="b"/>
              <a:pathLst>
                <a:path w="2211705" h="1366520">
                  <a:moveTo>
                    <a:pt x="200754" y="449855"/>
                  </a:moveTo>
                  <a:lnTo>
                    <a:pt x="197584" y="406885"/>
                  </a:lnTo>
                  <a:lnTo>
                    <a:pt x="201797" y="365045"/>
                  </a:lnTo>
                  <a:lnTo>
                    <a:pt x="212935" y="324840"/>
                  </a:lnTo>
                  <a:lnTo>
                    <a:pt x="230540" y="286778"/>
                  </a:lnTo>
                  <a:lnTo>
                    <a:pt x="254155" y="251363"/>
                  </a:lnTo>
                  <a:lnTo>
                    <a:pt x="283323" y="219102"/>
                  </a:lnTo>
                  <a:lnTo>
                    <a:pt x="317584" y="190502"/>
                  </a:lnTo>
                  <a:lnTo>
                    <a:pt x="356482" y="166068"/>
                  </a:lnTo>
                  <a:lnTo>
                    <a:pt x="399560" y="146307"/>
                  </a:lnTo>
                  <a:lnTo>
                    <a:pt x="446359" y="131724"/>
                  </a:lnTo>
                  <a:lnTo>
                    <a:pt x="496422" y="122826"/>
                  </a:lnTo>
                  <a:lnTo>
                    <a:pt x="542488" y="120173"/>
                  </a:lnTo>
                  <a:lnTo>
                    <a:pt x="588236" y="122666"/>
                  </a:lnTo>
                  <a:lnTo>
                    <a:pt x="633076" y="130206"/>
                  </a:lnTo>
                  <a:lnTo>
                    <a:pt x="676416" y="142694"/>
                  </a:lnTo>
                  <a:lnTo>
                    <a:pt x="717664" y="160033"/>
                  </a:lnTo>
                  <a:lnTo>
                    <a:pt x="744564" y="125308"/>
                  </a:lnTo>
                  <a:lnTo>
                    <a:pt x="777414" y="95990"/>
                  </a:lnTo>
                  <a:lnTo>
                    <a:pt x="815174" y="72350"/>
                  </a:lnTo>
                  <a:lnTo>
                    <a:pt x="856804" y="54658"/>
                  </a:lnTo>
                  <a:lnTo>
                    <a:pt x="901263" y="43186"/>
                  </a:lnTo>
                  <a:lnTo>
                    <a:pt x="947512" y="38205"/>
                  </a:lnTo>
                  <a:lnTo>
                    <a:pt x="994509" y="39985"/>
                  </a:lnTo>
                  <a:lnTo>
                    <a:pt x="1041216" y="48798"/>
                  </a:lnTo>
                  <a:lnTo>
                    <a:pt x="1086591" y="64914"/>
                  </a:lnTo>
                  <a:lnTo>
                    <a:pt x="1135402" y="92845"/>
                  </a:lnTo>
                  <a:lnTo>
                    <a:pt x="1149968" y="104026"/>
                  </a:lnTo>
                  <a:lnTo>
                    <a:pt x="1178081" y="67698"/>
                  </a:lnTo>
                  <a:lnTo>
                    <a:pt x="1214083" y="38624"/>
                  </a:lnTo>
                  <a:lnTo>
                    <a:pt x="1256173" y="17312"/>
                  </a:lnTo>
                  <a:lnTo>
                    <a:pt x="1302553" y="4268"/>
                  </a:lnTo>
                  <a:lnTo>
                    <a:pt x="1351423" y="0"/>
                  </a:lnTo>
                  <a:lnTo>
                    <a:pt x="1400983" y="5014"/>
                  </a:lnTo>
                  <a:lnTo>
                    <a:pt x="1449434" y="19818"/>
                  </a:lnTo>
                  <a:lnTo>
                    <a:pt x="1492027" y="43181"/>
                  </a:lnTo>
                  <a:lnTo>
                    <a:pt x="1527289" y="74058"/>
                  </a:lnTo>
                  <a:lnTo>
                    <a:pt x="1563529" y="44724"/>
                  </a:lnTo>
                  <a:lnTo>
                    <a:pt x="1604732" y="22707"/>
                  </a:lnTo>
                  <a:lnTo>
                    <a:pt x="1649492" y="8105"/>
                  </a:lnTo>
                  <a:lnTo>
                    <a:pt x="1696402" y="1017"/>
                  </a:lnTo>
                  <a:lnTo>
                    <a:pt x="1744057" y="1544"/>
                  </a:lnTo>
                  <a:lnTo>
                    <a:pt x="1791050" y="9785"/>
                  </a:lnTo>
                  <a:lnTo>
                    <a:pt x="1835976" y="25839"/>
                  </a:lnTo>
                  <a:lnTo>
                    <a:pt x="1877428" y="49805"/>
                  </a:lnTo>
                  <a:lnTo>
                    <a:pt x="1907687" y="75356"/>
                  </a:lnTo>
                  <a:lnTo>
                    <a:pt x="1932064" y="104680"/>
                  </a:lnTo>
                  <a:lnTo>
                    <a:pt x="1961367" y="171844"/>
                  </a:lnTo>
                  <a:lnTo>
                    <a:pt x="2012936" y="188540"/>
                  </a:lnTo>
                  <a:lnTo>
                    <a:pt x="2058158" y="212815"/>
                  </a:lnTo>
                  <a:lnTo>
                    <a:pt x="2096260" y="243534"/>
                  </a:lnTo>
                  <a:lnTo>
                    <a:pt x="2126469" y="279561"/>
                  </a:lnTo>
                  <a:lnTo>
                    <a:pt x="2148010" y="319761"/>
                  </a:lnTo>
                  <a:lnTo>
                    <a:pt x="2160109" y="362999"/>
                  </a:lnTo>
                  <a:lnTo>
                    <a:pt x="2161994" y="408139"/>
                  </a:lnTo>
                  <a:lnTo>
                    <a:pt x="2152891" y="454046"/>
                  </a:lnTo>
                  <a:lnTo>
                    <a:pt x="2150245" y="461783"/>
                  </a:lnTo>
                  <a:lnTo>
                    <a:pt x="2147280" y="469391"/>
                  </a:lnTo>
                  <a:lnTo>
                    <a:pt x="2144007" y="476882"/>
                  </a:lnTo>
                  <a:lnTo>
                    <a:pt x="2140437" y="484264"/>
                  </a:lnTo>
                  <a:lnTo>
                    <a:pt x="2168652" y="520370"/>
                  </a:lnTo>
                  <a:lnTo>
                    <a:pt x="2189768" y="558579"/>
                  </a:lnTo>
                  <a:lnTo>
                    <a:pt x="2203883" y="598259"/>
                  </a:lnTo>
                  <a:lnTo>
                    <a:pt x="2211096" y="638779"/>
                  </a:lnTo>
                  <a:lnTo>
                    <a:pt x="2211508" y="679509"/>
                  </a:lnTo>
                  <a:lnTo>
                    <a:pt x="2205216" y="719817"/>
                  </a:lnTo>
                  <a:lnTo>
                    <a:pt x="2192321" y="759073"/>
                  </a:lnTo>
                  <a:lnTo>
                    <a:pt x="2172922" y="796646"/>
                  </a:lnTo>
                  <a:lnTo>
                    <a:pt x="2147117" y="831905"/>
                  </a:lnTo>
                  <a:lnTo>
                    <a:pt x="2115007" y="864219"/>
                  </a:lnTo>
                  <a:lnTo>
                    <a:pt x="2076691" y="892958"/>
                  </a:lnTo>
                  <a:lnTo>
                    <a:pt x="2039725" y="913836"/>
                  </a:lnTo>
                  <a:lnTo>
                    <a:pt x="2000043" y="930467"/>
                  </a:lnTo>
                  <a:lnTo>
                    <a:pt x="1958171" y="942693"/>
                  </a:lnTo>
                  <a:lnTo>
                    <a:pt x="1914635" y="950358"/>
                  </a:lnTo>
                  <a:lnTo>
                    <a:pt x="1909418" y="995044"/>
                  </a:lnTo>
                  <a:lnTo>
                    <a:pt x="1895258" y="1037033"/>
                  </a:lnTo>
                  <a:lnTo>
                    <a:pt x="1872995" y="1075630"/>
                  </a:lnTo>
                  <a:lnTo>
                    <a:pt x="1843468" y="1110142"/>
                  </a:lnTo>
                  <a:lnTo>
                    <a:pt x="1807520" y="1139874"/>
                  </a:lnTo>
                  <a:lnTo>
                    <a:pt x="1765989" y="1164131"/>
                  </a:lnTo>
                  <a:lnTo>
                    <a:pt x="1719717" y="1182220"/>
                  </a:lnTo>
                  <a:lnTo>
                    <a:pt x="1669545" y="1193446"/>
                  </a:lnTo>
                  <a:lnTo>
                    <a:pt x="1616312" y="1197115"/>
                  </a:lnTo>
                  <a:lnTo>
                    <a:pt x="1575663" y="1194472"/>
                  </a:lnTo>
                  <a:lnTo>
                    <a:pt x="1536016" y="1187212"/>
                  </a:lnTo>
                  <a:lnTo>
                    <a:pt x="1497941" y="1175472"/>
                  </a:lnTo>
                  <a:lnTo>
                    <a:pt x="1462007" y="1159396"/>
                  </a:lnTo>
                  <a:lnTo>
                    <a:pt x="1443638" y="1199668"/>
                  </a:lnTo>
                  <a:lnTo>
                    <a:pt x="1419110" y="1236327"/>
                  </a:lnTo>
                  <a:lnTo>
                    <a:pt x="1389090" y="1269068"/>
                  </a:lnTo>
                  <a:lnTo>
                    <a:pt x="1354247" y="1297590"/>
                  </a:lnTo>
                  <a:lnTo>
                    <a:pt x="1315247" y="1321591"/>
                  </a:lnTo>
                  <a:lnTo>
                    <a:pt x="1272758" y="1340767"/>
                  </a:lnTo>
                  <a:lnTo>
                    <a:pt x="1227448" y="1354817"/>
                  </a:lnTo>
                  <a:lnTo>
                    <a:pt x="1179984" y="1363439"/>
                  </a:lnTo>
                  <a:lnTo>
                    <a:pt x="1131034" y="1366329"/>
                  </a:lnTo>
                  <a:lnTo>
                    <a:pt x="1081265" y="1363185"/>
                  </a:lnTo>
                  <a:lnTo>
                    <a:pt x="1031346" y="1353706"/>
                  </a:lnTo>
                  <a:lnTo>
                    <a:pt x="976060" y="1335128"/>
                  </a:lnTo>
                  <a:lnTo>
                    <a:pt x="925764" y="1309004"/>
                  </a:lnTo>
                  <a:lnTo>
                    <a:pt x="881491" y="1276021"/>
                  </a:lnTo>
                  <a:lnTo>
                    <a:pt x="844275" y="1236870"/>
                  </a:lnTo>
                  <a:lnTo>
                    <a:pt x="800232" y="1256190"/>
                  </a:lnTo>
                  <a:lnTo>
                    <a:pt x="754722" y="1270437"/>
                  </a:lnTo>
                  <a:lnTo>
                    <a:pt x="708251" y="1279717"/>
                  </a:lnTo>
                  <a:lnTo>
                    <a:pt x="661328" y="1284139"/>
                  </a:lnTo>
                  <a:lnTo>
                    <a:pt x="614460" y="1283808"/>
                  </a:lnTo>
                  <a:lnTo>
                    <a:pt x="568154" y="1278832"/>
                  </a:lnTo>
                  <a:lnTo>
                    <a:pt x="522917" y="1269319"/>
                  </a:lnTo>
                  <a:lnTo>
                    <a:pt x="479257" y="1255375"/>
                  </a:lnTo>
                  <a:lnTo>
                    <a:pt x="437682" y="1237108"/>
                  </a:lnTo>
                  <a:lnTo>
                    <a:pt x="398699" y="1214625"/>
                  </a:lnTo>
                  <a:lnTo>
                    <a:pt x="362815" y="1188033"/>
                  </a:lnTo>
                  <a:lnTo>
                    <a:pt x="330537" y="1157439"/>
                  </a:lnTo>
                  <a:lnTo>
                    <a:pt x="302374" y="1122951"/>
                  </a:lnTo>
                  <a:lnTo>
                    <a:pt x="298195" y="1116855"/>
                  </a:lnTo>
                  <a:lnTo>
                    <a:pt x="246723" y="1116955"/>
                  </a:lnTo>
                  <a:lnTo>
                    <a:pt x="198146" y="1107575"/>
                  </a:lnTo>
                  <a:lnTo>
                    <a:pt x="153951" y="1089697"/>
                  </a:lnTo>
                  <a:lnTo>
                    <a:pt x="115623" y="1064306"/>
                  </a:lnTo>
                  <a:lnTo>
                    <a:pt x="84648" y="1032386"/>
                  </a:lnTo>
                  <a:lnTo>
                    <a:pt x="62512" y="994921"/>
                  </a:lnTo>
                  <a:lnTo>
                    <a:pt x="50700" y="952894"/>
                  </a:lnTo>
                  <a:lnTo>
                    <a:pt x="50324" y="912072"/>
                  </a:lnTo>
                  <a:lnTo>
                    <a:pt x="60338" y="872619"/>
                  </a:lnTo>
                  <a:lnTo>
                    <a:pt x="80201" y="835902"/>
                  </a:lnTo>
                  <a:lnTo>
                    <a:pt x="109374" y="803292"/>
                  </a:lnTo>
                  <a:lnTo>
                    <a:pt x="68367" y="777230"/>
                  </a:lnTo>
                  <a:lnTo>
                    <a:pt x="36448" y="745033"/>
                  </a:lnTo>
                  <a:lnTo>
                    <a:pt x="14095" y="708244"/>
                  </a:lnTo>
                  <a:lnTo>
                    <a:pt x="1787" y="668412"/>
                  </a:lnTo>
                  <a:lnTo>
                    <a:pt x="0" y="627083"/>
                  </a:lnTo>
                  <a:lnTo>
                    <a:pt x="9211" y="585802"/>
                  </a:lnTo>
                  <a:lnTo>
                    <a:pt x="29898" y="546117"/>
                  </a:lnTo>
                  <a:lnTo>
                    <a:pt x="61493" y="510802"/>
                  </a:lnTo>
                  <a:lnTo>
                    <a:pt x="101399" y="483045"/>
                  </a:lnTo>
                  <a:lnTo>
                    <a:pt x="147801" y="463836"/>
                  </a:lnTo>
                  <a:lnTo>
                    <a:pt x="198885" y="454165"/>
                  </a:lnTo>
                  <a:lnTo>
                    <a:pt x="200754" y="449855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34762" y="2223951"/>
              <a:ext cx="85460" cy="854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6780" y="2295198"/>
              <a:ext cx="237098" cy="2372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2332" y="2249740"/>
              <a:ext cx="161294" cy="1611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94791" y="2871597"/>
              <a:ext cx="1364615" cy="433705"/>
            </a:xfrm>
            <a:custGeom>
              <a:avLst/>
              <a:gdLst/>
              <a:ahLst/>
              <a:cxnLst/>
              <a:rect l="l" t="t" r="r" b="b"/>
              <a:pathLst>
                <a:path w="1364614" h="433704">
                  <a:moveTo>
                    <a:pt x="129576" y="25145"/>
                  </a:moveTo>
                  <a:lnTo>
                    <a:pt x="95756" y="25216"/>
                  </a:lnTo>
                  <a:lnTo>
                    <a:pt x="62506" y="20953"/>
                  </a:lnTo>
                  <a:lnTo>
                    <a:pt x="30397" y="12499"/>
                  </a:lnTo>
                  <a:lnTo>
                    <a:pt x="0" y="0"/>
                  </a:lnTo>
                </a:path>
                <a:path w="1364614" h="433704">
                  <a:moveTo>
                    <a:pt x="243900" y="300858"/>
                  </a:moveTo>
                  <a:lnTo>
                    <a:pt x="230107" y="305049"/>
                  </a:lnTo>
                  <a:lnTo>
                    <a:pt x="216030" y="308467"/>
                  </a:lnTo>
                  <a:lnTo>
                    <a:pt x="201717" y="311099"/>
                  </a:lnTo>
                  <a:lnTo>
                    <a:pt x="187214" y="312932"/>
                  </a:lnTo>
                </a:path>
                <a:path w="1364614" h="433704">
                  <a:moveTo>
                    <a:pt x="732413" y="433328"/>
                  </a:moveTo>
                  <a:lnTo>
                    <a:pt x="722556" y="420216"/>
                  </a:lnTo>
                  <a:lnTo>
                    <a:pt x="713568" y="406638"/>
                  </a:lnTo>
                  <a:lnTo>
                    <a:pt x="705459" y="392657"/>
                  </a:lnTo>
                  <a:lnTo>
                    <a:pt x="698241" y="378332"/>
                  </a:lnTo>
                </a:path>
                <a:path w="1364614" h="433704">
                  <a:moveTo>
                    <a:pt x="1364111" y="296168"/>
                  </a:moveTo>
                  <a:lnTo>
                    <a:pt x="1362110" y="311525"/>
                  </a:lnTo>
                  <a:lnTo>
                    <a:pt x="1359169" y="326726"/>
                  </a:lnTo>
                  <a:lnTo>
                    <a:pt x="1355300" y="341761"/>
                  </a:lnTo>
                  <a:lnTo>
                    <a:pt x="1350513" y="356615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25275" y="2790117"/>
              <a:ext cx="175900" cy="23508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83801" y="2143256"/>
              <a:ext cx="1938655" cy="495934"/>
            </a:xfrm>
            <a:custGeom>
              <a:avLst/>
              <a:gdLst/>
              <a:ahLst/>
              <a:cxnLst/>
              <a:rect l="l" t="t" r="r" b="b"/>
              <a:pathLst>
                <a:path w="1938655" h="495935">
                  <a:moveTo>
                    <a:pt x="1938540" y="411348"/>
                  </a:moveTo>
                  <a:lnTo>
                    <a:pt x="1924528" y="435099"/>
                  </a:lnTo>
                  <a:lnTo>
                    <a:pt x="1907381" y="457256"/>
                  </a:lnTo>
                  <a:lnTo>
                    <a:pt x="1887306" y="477604"/>
                  </a:lnTo>
                  <a:lnTo>
                    <a:pt x="1864507" y="495930"/>
                  </a:lnTo>
                </a:path>
                <a:path w="1938655" h="495935">
                  <a:moveTo>
                    <a:pt x="1760875" y="97535"/>
                  </a:moveTo>
                  <a:lnTo>
                    <a:pt x="1762701" y="107406"/>
                  </a:lnTo>
                  <a:lnTo>
                    <a:pt x="1763982" y="117374"/>
                  </a:lnTo>
                  <a:lnTo>
                    <a:pt x="1764692" y="127392"/>
                  </a:lnTo>
                  <a:lnTo>
                    <a:pt x="1764804" y="137409"/>
                  </a:lnTo>
                </a:path>
                <a:path w="1938655" h="495935">
                  <a:moveTo>
                    <a:pt x="1287923" y="50922"/>
                  </a:moveTo>
                  <a:lnTo>
                    <a:pt x="1295751" y="37355"/>
                  </a:lnTo>
                  <a:lnTo>
                    <a:pt x="1304719" y="24313"/>
                  </a:lnTo>
                  <a:lnTo>
                    <a:pt x="1314782" y="11846"/>
                  </a:lnTo>
                  <a:lnTo>
                    <a:pt x="1325892" y="0"/>
                  </a:lnTo>
                </a:path>
                <a:path w="1938655" h="495935">
                  <a:moveTo>
                    <a:pt x="933081" y="75175"/>
                  </a:moveTo>
                  <a:lnTo>
                    <a:pt x="936461" y="63845"/>
                  </a:lnTo>
                  <a:lnTo>
                    <a:pt x="940674" y="52731"/>
                  </a:lnTo>
                  <a:lnTo>
                    <a:pt x="945695" y="41855"/>
                  </a:lnTo>
                  <a:lnTo>
                    <a:pt x="951500" y="31241"/>
                  </a:lnTo>
                </a:path>
                <a:path w="1938655" h="495935">
                  <a:moveTo>
                    <a:pt x="516648" y="90034"/>
                  </a:moveTo>
                  <a:lnTo>
                    <a:pt x="534404" y="99436"/>
                  </a:lnTo>
                  <a:lnTo>
                    <a:pt x="551432" y="109705"/>
                  </a:lnTo>
                  <a:lnTo>
                    <a:pt x="567674" y="120807"/>
                  </a:lnTo>
                  <a:lnTo>
                    <a:pt x="583073" y="132706"/>
                  </a:lnTo>
                </a:path>
                <a:path w="1938655" h="495935">
                  <a:moveTo>
                    <a:pt x="11609" y="425064"/>
                  </a:moveTo>
                  <a:lnTo>
                    <a:pt x="7921" y="414040"/>
                  </a:lnTo>
                  <a:lnTo>
                    <a:pt x="4755" y="402888"/>
                  </a:lnTo>
                  <a:lnTo>
                    <a:pt x="2114" y="391617"/>
                  </a:lnTo>
                  <a:lnTo>
                    <a:pt x="0" y="380237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257936" y="2359594"/>
            <a:ext cx="130302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Comic Sans MS"/>
                <a:cs typeface="Comic Sans MS"/>
              </a:rPr>
              <a:t>Which</a:t>
            </a:r>
            <a:r>
              <a:rPr dirty="0" sz="1500" spc="-10">
                <a:latin typeface="Comic Sans MS"/>
                <a:cs typeface="Comic Sans MS"/>
              </a:rPr>
              <a:t> </a:t>
            </a:r>
            <a:r>
              <a:rPr dirty="0" sz="1500" spc="-30">
                <a:latin typeface="Comic Sans MS"/>
                <a:cs typeface="Comic Sans MS"/>
              </a:rPr>
              <a:t>type</a:t>
            </a:r>
            <a:r>
              <a:rPr dirty="0" sz="1500" spc="40">
                <a:latin typeface="Comic Sans MS"/>
                <a:cs typeface="Comic Sans MS"/>
              </a:rPr>
              <a:t> </a:t>
            </a:r>
            <a:r>
              <a:rPr dirty="0" sz="1500" spc="15">
                <a:latin typeface="Comic Sans MS"/>
                <a:cs typeface="Comic Sans MS"/>
              </a:rPr>
              <a:t>of </a:t>
            </a:r>
            <a:r>
              <a:rPr dirty="0" sz="1500" spc="-434">
                <a:latin typeface="Comic Sans MS"/>
                <a:cs typeface="Comic Sans MS"/>
              </a:rPr>
              <a:t> </a:t>
            </a:r>
            <a:r>
              <a:rPr dirty="0" sz="1500" spc="5">
                <a:latin typeface="Comic Sans MS"/>
                <a:cs typeface="Comic Sans MS"/>
              </a:rPr>
              <a:t>house</a:t>
            </a:r>
            <a:r>
              <a:rPr dirty="0" sz="1500" spc="5">
                <a:latin typeface="Comic Sans MS"/>
                <a:cs typeface="Comic Sans MS"/>
              </a:rPr>
              <a:t> </a:t>
            </a:r>
            <a:r>
              <a:rPr dirty="0" sz="1500" spc="-5">
                <a:latin typeface="Comic Sans MS"/>
                <a:cs typeface="Comic Sans MS"/>
              </a:rPr>
              <a:t>lies</a:t>
            </a:r>
            <a:r>
              <a:rPr dirty="0" sz="1500" spc="-5">
                <a:latin typeface="Comic Sans MS"/>
                <a:cs typeface="Comic Sans MS"/>
              </a:rPr>
              <a:t> </a:t>
            </a:r>
            <a:r>
              <a:rPr dirty="0" sz="1500" spc="10">
                <a:latin typeface="Comic Sans MS"/>
                <a:cs typeface="Comic Sans MS"/>
              </a:rPr>
              <a:t>in </a:t>
            </a:r>
            <a:r>
              <a:rPr dirty="0" sz="1500" spc="15">
                <a:latin typeface="Comic Sans MS"/>
                <a:cs typeface="Comic Sans MS"/>
              </a:rPr>
              <a:t> </a:t>
            </a:r>
            <a:r>
              <a:rPr dirty="0" sz="1500" spc="-15">
                <a:latin typeface="Comic Sans MS"/>
                <a:cs typeface="Comic Sans MS"/>
              </a:rPr>
              <a:t>this</a:t>
            </a:r>
            <a:r>
              <a:rPr dirty="0" sz="1500" spc="-20">
                <a:latin typeface="Comic Sans MS"/>
                <a:cs typeface="Comic Sans MS"/>
              </a:rPr>
              <a:t> segment?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96588" y="2266619"/>
            <a:ext cx="2929255" cy="1376045"/>
            <a:chOff x="5296588" y="2266619"/>
            <a:chExt cx="2929255" cy="1376045"/>
          </a:xfrm>
        </p:grpSpPr>
        <p:sp>
          <p:nvSpPr>
            <p:cNvPr id="49" name="object 49"/>
            <p:cNvSpPr/>
            <p:nvPr/>
          </p:nvSpPr>
          <p:spPr>
            <a:xfrm>
              <a:off x="6180533" y="2271386"/>
              <a:ext cx="2040889" cy="1366520"/>
            </a:xfrm>
            <a:custGeom>
              <a:avLst/>
              <a:gdLst/>
              <a:ahLst/>
              <a:cxnLst/>
              <a:rect l="l" t="t" r="r" b="b"/>
              <a:pathLst>
                <a:path w="2040890" h="1366520">
                  <a:moveTo>
                    <a:pt x="1246622" y="0"/>
                  </a:moveTo>
                  <a:lnTo>
                    <a:pt x="1201553" y="4267"/>
                  </a:lnTo>
                  <a:lnTo>
                    <a:pt x="1158772" y="17308"/>
                  </a:lnTo>
                  <a:lnTo>
                    <a:pt x="1119940" y="38618"/>
                  </a:lnTo>
                  <a:lnTo>
                    <a:pt x="1086713" y="67690"/>
                  </a:lnTo>
                  <a:lnTo>
                    <a:pt x="1060752" y="104017"/>
                  </a:lnTo>
                  <a:lnTo>
                    <a:pt x="1047353" y="92836"/>
                  </a:lnTo>
                  <a:lnTo>
                    <a:pt x="1002322" y="64905"/>
                  </a:lnTo>
                  <a:lnTo>
                    <a:pt x="955116" y="47295"/>
                  </a:lnTo>
                  <a:lnTo>
                    <a:pt x="906513" y="38885"/>
                  </a:lnTo>
                  <a:lnTo>
                    <a:pt x="857876" y="39289"/>
                  </a:lnTo>
                  <a:lnTo>
                    <a:pt x="810572" y="48121"/>
                  </a:lnTo>
                  <a:lnTo>
                    <a:pt x="765966" y="64996"/>
                  </a:lnTo>
                  <a:lnTo>
                    <a:pt x="725422" y="89529"/>
                  </a:lnTo>
                  <a:lnTo>
                    <a:pt x="690305" y="121333"/>
                  </a:lnTo>
                  <a:lnTo>
                    <a:pt x="661982" y="160024"/>
                  </a:lnTo>
                  <a:lnTo>
                    <a:pt x="614107" y="139104"/>
                  </a:lnTo>
                  <a:lnTo>
                    <a:pt x="563425" y="125802"/>
                  </a:lnTo>
                  <a:lnTo>
                    <a:pt x="511029" y="120309"/>
                  </a:lnTo>
                  <a:lnTo>
                    <a:pt x="458010" y="122817"/>
                  </a:lnTo>
                  <a:lnTo>
                    <a:pt x="407357" y="132926"/>
                  </a:lnTo>
                  <a:lnTo>
                    <a:pt x="360399" y="149852"/>
                  </a:lnTo>
                  <a:lnTo>
                    <a:pt x="317699" y="172922"/>
                  </a:lnTo>
                  <a:lnTo>
                    <a:pt x="279817" y="201462"/>
                  </a:lnTo>
                  <a:lnTo>
                    <a:pt x="247317" y="234798"/>
                  </a:lnTo>
                  <a:lnTo>
                    <a:pt x="220761" y="272257"/>
                  </a:lnTo>
                  <a:lnTo>
                    <a:pt x="200710" y="313165"/>
                  </a:lnTo>
                  <a:lnTo>
                    <a:pt x="187727" y="356848"/>
                  </a:lnTo>
                  <a:lnTo>
                    <a:pt x="182374" y="402633"/>
                  </a:lnTo>
                  <a:lnTo>
                    <a:pt x="185214" y="449846"/>
                  </a:lnTo>
                  <a:lnTo>
                    <a:pt x="183446" y="454156"/>
                  </a:lnTo>
                  <a:lnTo>
                    <a:pt x="136366" y="463827"/>
                  </a:lnTo>
                  <a:lnTo>
                    <a:pt x="93580" y="483036"/>
                  </a:lnTo>
                  <a:lnTo>
                    <a:pt x="56766" y="510793"/>
                  </a:lnTo>
                  <a:lnTo>
                    <a:pt x="27602" y="546108"/>
                  </a:lnTo>
                  <a:lnTo>
                    <a:pt x="8503" y="585793"/>
                  </a:lnTo>
                  <a:lnTo>
                    <a:pt x="0" y="627074"/>
                  </a:lnTo>
                  <a:lnTo>
                    <a:pt x="1648" y="668403"/>
                  </a:lnTo>
                  <a:lnTo>
                    <a:pt x="13004" y="708235"/>
                  </a:lnTo>
                  <a:lnTo>
                    <a:pt x="33623" y="745024"/>
                  </a:lnTo>
                  <a:lnTo>
                    <a:pt x="63062" y="777222"/>
                  </a:lnTo>
                  <a:lnTo>
                    <a:pt x="100876" y="803283"/>
                  </a:lnTo>
                  <a:lnTo>
                    <a:pt x="73962" y="835894"/>
                  </a:lnTo>
                  <a:lnTo>
                    <a:pt x="55640" y="872610"/>
                  </a:lnTo>
                  <a:lnTo>
                    <a:pt x="46410" y="912063"/>
                  </a:lnTo>
                  <a:lnTo>
                    <a:pt x="46774" y="952885"/>
                  </a:lnTo>
                  <a:lnTo>
                    <a:pt x="57664" y="994912"/>
                  </a:lnTo>
                  <a:lnTo>
                    <a:pt x="78082" y="1032377"/>
                  </a:lnTo>
                  <a:lnTo>
                    <a:pt x="106657" y="1064298"/>
                  </a:lnTo>
                  <a:lnTo>
                    <a:pt x="142020" y="1089688"/>
                  </a:lnTo>
                  <a:lnTo>
                    <a:pt x="182800" y="1107566"/>
                  </a:lnTo>
                  <a:lnTo>
                    <a:pt x="227627" y="1116946"/>
                  </a:lnTo>
                  <a:lnTo>
                    <a:pt x="275130" y="1116846"/>
                  </a:lnTo>
                  <a:lnTo>
                    <a:pt x="278940" y="1122942"/>
                  </a:lnTo>
                  <a:lnTo>
                    <a:pt x="307252" y="1160130"/>
                  </a:lnTo>
                  <a:lnTo>
                    <a:pt x="339975" y="1192737"/>
                  </a:lnTo>
                  <a:lnTo>
                    <a:pt x="376513" y="1220627"/>
                  </a:lnTo>
                  <a:lnTo>
                    <a:pt x="416272" y="1243662"/>
                  </a:lnTo>
                  <a:lnTo>
                    <a:pt x="458655" y="1261708"/>
                  </a:lnTo>
                  <a:lnTo>
                    <a:pt x="503067" y="1274627"/>
                  </a:lnTo>
                  <a:lnTo>
                    <a:pt x="548913" y="1282284"/>
                  </a:lnTo>
                  <a:lnTo>
                    <a:pt x="595598" y="1284542"/>
                  </a:lnTo>
                  <a:lnTo>
                    <a:pt x="642525" y="1281265"/>
                  </a:lnTo>
                  <a:lnTo>
                    <a:pt x="689101" y="1272317"/>
                  </a:lnTo>
                  <a:lnTo>
                    <a:pt x="734728" y="1257561"/>
                  </a:lnTo>
                  <a:lnTo>
                    <a:pt x="778812" y="1236861"/>
                  </a:lnTo>
                  <a:lnTo>
                    <a:pt x="813156" y="1276012"/>
                  </a:lnTo>
                  <a:lnTo>
                    <a:pt x="853999" y="1308995"/>
                  </a:lnTo>
                  <a:lnTo>
                    <a:pt x="900361" y="1335120"/>
                  </a:lnTo>
                  <a:lnTo>
                    <a:pt x="951268" y="1353697"/>
                  </a:lnTo>
                  <a:lnTo>
                    <a:pt x="997330" y="1363176"/>
                  </a:lnTo>
                  <a:lnTo>
                    <a:pt x="1043249" y="1366320"/>
                  </a:lnTo>
                  <a:lnTo>
                    <a:pt x="1088410" y="1363430"/>
                  </a:lnTo>
                  <a:lnTo>
                    <a:pt x="1132198" y="1354809"/>
                  </a:lnTo>
                  <a:lnTo>
                    <a:pt x="1173996" y="1340759"/>
                  </a:lnTo>
                  <a:lnTo>
                    <a:pt x="1213190" y="1321582"/>
                  </a:lnTo>
                  <a:lnTo>
                    <a:pt x="1249164" y="1297581"/>
                  </a:lnTo>
                  <a:lnTo>
                    <a:pt x="1281301" y="1269059"/>
                  </a:lnTo>
                  <a:lnTo>
                    <a:pt x="1308988" y="1236318"/>
                  </a:lnTo>
                  <a:lnTo>
                    <a:pt x="1331607" y="1199659"/>
                  </a:lnTo>
                  <a:lnTo>
                    <a:pt x="1348544" y="1159387"/>
                  </a:lnTo>
                  <a:lnTo>
                    <a:pt x="1381771" y="1175464"/>
                  </a:lnTo>
                  <a:lnTo>
                    <a:pt x="1416918" y="1187203"/>
                  </a:lnTo>
                  <a:lnTo>
                    <a:pt x="1453472" y="1194464"/>
                  </a:lnTo>
                  <a:lnTo>
                    <a:pt x="1490916" y="1197106"/>
                  </a:lnTo>
                  <a:lnTo>
                    <a:pt x="1540009" y="1193437"/>
                  </a:lnTo>
                  <a:lnTo>
                    <a:pt x="1586285" y="1182211"/>
                  </a:lnTo>
                  <a:lnTo>
                    <a:pt x="1628969" y="1164122"/>
                  </a:lnTo>
                  <a:lnTo>
                    <a:pt x="1667284" y="1139865"/>
                  </a:lnTo>
                  <a:lnTo>
                    <a:pt x="1700452" y="1110133"/>
                  </a:lnTo>
                  <a:lnTo>
                    <a:pt x="1727696" y="1075621"/>
                  </a:lnTo>
                  <a:lnTo>
                    <a:pt x="1748240" y="1037024"/>
                  </a:lnTo>
                  <a:lnTo>
                    <a:pt x="1761307" y="995035"/>
                  </a:lnTo>
                  <a:lnTo>
                    <a:pt x="1766120" y="950349"/>
                  </a:lnTo>
                  <a:lnTo>
                    <a:pt x="1806260" y="942684"/>
                  </a:lnTo>
                  <a:lnTo>
                    <a:pt x="1844858" y="930458"/>
                  </a:lnTo>
                  <a:lnTo>
                    <a:pt x="1881455" y="913827"/>
                  </a:lnTo>
                  <a:lnTo>
                    <a:pt x="1915594" y="892949"/>
                  </a:lnTo>
                  <a:lnTo>
                    <a:pt x="1954153" y="861129"/>
                  </a:lnTo>
                  <a:lnTo>
                    <a:pt x="1985769" y="825060"/>
                  </a:lnTo>
                  <a:lnTo>
                    <a:pt x="2010325" y="785579"/>
                  </a:lnTo>
                  <a:lnTo>
                    <a:pt x="2027698" y="743528"/>
                  </a:lnTo>
                  <a:lnTo>
                    <a:pt x="2037769" y="699746"/>
                  </a:lnTo>
                  <a:lnTo>
                    <a:pt x="2040418" y="655072"/>
                  </a:lnTo>
                  <a:lnTo>
                    <a:pt x="2035525" y="610346"/>
                  </a:lnTo>
                  <a:lnTo>
                    <a:pt x="2022969" y="566408"/>
                  </a:lnTo>
                  <a:lnTo>
                    <a:pt x="2002631" y="524098"/>
                  </a:lnTo>
                  <a:lnTo>
                    <a:pt x="1974390" y="484255"/>
                  </a:lnTo>
                  <a:lnTo>
                    <a:pt x="1977676" y="476873"/>
                  </a:lnTo>
                  <a:lnTo>
                    <a:pt x="1980676" y="469382"/>
                  </a:lnTo>
                  <a:lnTo>
                    <a:pt x="1983391" y="461774"/>
                  </a:lnTo>
                  <a:lnTo>
                    <a:pt x="1985820" y="454037"/>
                  </a:lnTo>
                  <a:lnTo>
                    <a:pt x="1994231" y="408130"/>
                  </a:lnTo>
                  <a:lnTo>
                    <a:pt x="1992507" y="362990"/>
                  </a:lnTo>
                  <a:lnTo>
                    <a:pt x="1981358" y="319752"/>
                  </a:lnTo>
                  <a:lnTo>
                    <a:pt x="1961497" y="279552"/>
                  </a:lnTo>
                  <a:lnTo>
                    <a:pt x="1933635" y="243525"/>
                  </a:lnTo>
                  <a:lnTo>
                    <a:pt x="1898483" y="212806"/>
                  </a:lnTo>
                  <a:lnTo>
                    <a:pt x="1856754" y="188531"/>
                  </a:lnTo>
                  <a:lnTo>
                    <a:pt x="1809158" y="171835"/>
                  </a:lnTo>
                  <a:lnTo>
                    <a:pt x="1798829" y="137068"/>
                  </a:lnTo>
                  <a:lnTo>
                    <a:pt x="1759733" y="75347"/>
                  </a:lnTo>
                  <a:lnTo>
                    <a:pt x="1693592" y="25827"/>
                  </a:lnTo>
                  <a:lnTo>
                    <a:pt x="1652143" y="9773"/>
                  </a:lnTo>
                  <a:lnTo>
                    <a:pt x="1608784" y="1534"/>
                  </a:lnTo>
                  <a:lnTo>
                    <a:pt x="1564815" y="1008"/>
                  </a:lnTo>
                  <a:lnTo>
                    <a:pt x="1521538" y="8097"/>
                  </a:lnTo>
                  <a:lnTo>
                    <a:pt x="1480253" y="22700"/>
                  </a:lnTo>
                  <a:lnTo>
                    <a:pt x="1442261" y="44717"/>
                  </a:lnTo>
                  <a:lnTo>
                    <a:pt x="1408864" y="74049"/>
                  </a:lnTo>
                  <a:lnTo>
                    <a:pt x="1393511" y="57736"/>
                  </a:lnTo>
                  <a:lnTo>
                    <a:pt x="1376311" y="43173"/>
                  </a:lnTo>
                  <a:lnTo>
                    <a:pt x="1357420" y="30490"/>
                  </a:lnTo>
                  <a:lnTo>
                    <a:pt x="1336992" y="19816"/>
                  </a:lnTo>
                  <a:lnTo>
                    <a:pt x="1292321" y="5014"/>
                  </a:lnTo>
                  <a:lnTo>
                    <a:pt x="1246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01355" y="2382905"/>
              <a:ext cx="75956" cy="759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80533" y="2271386"/>
              <a:ext cx="2040889" cy="1366520"/>
            </a:xfrm>
            <a:custGeom>
              <a:avLst/>
              <a:gdLst/>
              <a:ahLst/>
              <a:cxnLst/>
              <a:rect l="l" t="t" r="r" b="b"/>
              <a:pathLst>
                <a:path w="2040890" h="1366520">
                  <a:moveTo>
                    <a:pt x="185214" y="449846"/>
                  </a:moveTo>
                  <a:lnTo>
                    <a:pt x="182374" y="402633"/>
                  </a:lnTo>
                  <a:lnTo>
                    <a:pt x="187727" y="356848"/>
                  </a:lnTo>
                  <a:lnTo>
                    <a:pt x="200710" y="313165"/>
                  </a:lnTo>
                  <a:lnTo>
                    <a:pt x="220761" y="272257"/>
                  </a:lnTo>
                  <a:lnTo>
                    <a:pt x="247317" y="234798"/>
                  </a:lnTo>
                  <a:lnTo>
                    <a:pt x="279817" y="201462"/>
                  </a:lnTo>
                  <a:lnTo>
                    <a:pt x="317699" y="172922"/>
                  </a:lnTo>
                  <a:lnTo>
                    <a:pt x="360399" y="149852"/>
                  </a:lnTo>
                  <a:lnTo>
                    <a:pt x="407357" y="132926"/>
                  </a:lnTo>
                  <a:lnTo>
                    <a:pt x="458010" y="122817"/>
                  </a:lnTo>
                  <a:lnTo>
                    <a:pt x="511029" y="120309"/>
                  </a:lnTo>
                  <a:lnTo>
                    <a:pt x="563425" y="125802"/>
                  </a:lnTo>
                  <a:lnTo>
                    <a:pt x="614107" y="139104"/>
                  </a:lnTo>
                  <a:lnTo>
                    <a:pt x="661982" y="160024"/>
                  </a:lnTo>
                  <a:lnTo>
                    <a:pt x="690305" y="121333"/>
                  </a:lnTo>
                  <a:lnTo>
                    <a:pt x="725422" y="89529"/>
                  </a:lnTo>
                  <a:lnTo>
                    <a:pt x="765966" y="64996"/>
                  </a:lnTo>
                  <a:lnTo>
                    <a:pt x="810572" y="48121"/>
                  </a:lnTo>
                  <a:lnTo>
                    <a:pt x="857876" y="39289"/>
                  </a:lnTo>
                  <a:lnTo>
                    <a:pt x="906513" y="38885"/>
                  </a:lnTo>
                  <a:lnTo>
                    <a:pt x="955116" y="47295"/>
                  </a:lnTo>
                  <a:lnTo>
                    <a:pt x="1002322" y="64905"/>
                  </a:lnTo>
                  <a:lnTo>
                    <a:pt x="1047353" y="92836"/>
                  </a:lnTo>
                  <a:lnTo>
                    <a:pt x="1060752" y="104017"/>
                  </a:lnTo>
                  <a:lnTo>
                    <a:pt x="1086713" y="67690"/>
                  </a:lnTo>
                  <a:lnTo>
                    <a:pt x="1119940" y="38618"/>
                  </a:lnTo>
                  <a:lnTo>
                    <a:pt x="1158772" y="17308"/>
                  </a:lnTo>
                  <a:lnTo>
                    <a:pt x="1201553" y="4267"/>
                  </a:lnTo>
                  <a:lnTo>
                    <a:pt x="1246622" y="0"/>
                  </a:lnTo>
                  <a:lnTo>
                    <a:pt x="1292321" y="5014"/>
                  </a:lnTo>
                  <a:lnTo>
                    <a:pt x="1336992" y="19816"/>
                  </a:lnTo>
                  <a:lnTo>
                    <a:pt x="1376311" y="43173"/>
                  </a:lnTo>
                  <a:lnTo>
                    <a:pt x="1408864" y="74049"/>
                  </a:lnTo>
                  <a:lnTo>
                    <a:pt x="1442261" y="44717"/>
                  </a:lnTo>
                  <a:lnTo>
                    <a:pt x="1480253" y="22700"/>
                  </a:lnTo>
                  <a:lnTo>
                    <a:pt x="1521538" y="8097"/>
                  </a:lnTo>
                  <a:lnTo>
                    <a:pt x="1564815" y="1008"/>
                  </a:lnTo>
                  <a:lnTo>
                    <a:pt x="1608784" y="1534"/>
                  </a:lnTo>
                  <a:lnTo>
                    <a:pt x="1652143" y="9773"/>
                  </a:lnTo>
                  <a:lnTo>
                    <a:pt x="1693592" y="25827"/>
                  </a:lnTo>
                  <a:lnTo>
                    <a:pt x="1731830" y="49796"/>
                  </a:lnTo>
                  <a:lnTo>
                    <a:pt x="1782210" y="104672"/>
                  </a:lnTo>
                  <a:lnTo>
                    <a:pt x="1809158" y="171835"/>
                  </a:lnTo>
                  <a:lnTo>
                    <a:pt x="1856754" y="188531"/>
                  </a:lnTo>
                  <a:lnTo>
                    <a:pt x="1898483" y="212806"/>
                  </a:lnTo>
                  <a:lnTo>
                    <a:pt x="1933635" y="243525"/>
                  </a:lnTo>
                  <a:lnTo>
                    <a:pt x="1961497" y="279552"/>
                  </a:lnTo>
                  <a:lnTo>
                    <a:pt x="1981358" y="319752"/>
                  </a:lnTo>
                  <a:lnTo>
                    <a:pt x="1992507" y="362990"/>
                  </a:lnTo>
                  <a:lnTo>
                    <a:pt x="1994231" y="408130"/>
                  </a:lnTo>
                  <a:lnTo>
                    <a:pt x="1985820" y="454037"/>
                  </a:lnTo>
                  <a:lnTo>
                    <a:pt x="1983391" y="461774"/>
                  </a:lnTo>
                  <a:lnTo>
                    <a:pt x="1980676" y="469382"/>
                  </a:lnTo>
                  <a:lnTo>
                    <a:pt x="1977676" y="476873"/>
                  </a:lnTo>
                  <a:lnTo>
                    <a:pt x="1974390" y="484255"/>
                  </a:lnTo>
                  <a:lnTo>
                    <a:pt x="2002631" y="524098"/>
                  </a:lnTo>
                  <a:lnTo>
                    <a:pt x="2022969" y="566408"/>
                  </a:lnTo>
                  <a:lnTo>
                    <a:pt x="2035525" y="610346"/>
                  </a:lnTo>
                  <a:lnTo>
                    <a:pt x="2040418" y="655072"/>
                  </a:lnTo>
                  <a:lnTo>
                    <a:pt x="2037769" y="699746"/>
                  </a:lnTo>
                  <a:lnTo>
                    <a:pt x="2027698" y="743528"/>
                  </a:lnTo>
                  <a:lnTo>
                    <a:pt x="2010325" y="785579"/>
                  </a:lnTo>
                  <a:lnTo>
                    <a:pt x="1985769" y="825060"/>
                  </a:lnTo>
                  <a:lnTo>
                    <a:pt x="1954153" y="861129"/>
                  </a:lnTo>
                  <a:lnTo>
                    <a:pt x="1915594" y="892949"/>
                  </a:lnTo>
                  <a:lnTo>
                    <a:pt x="1881455" y="913827"/>
                  </a:lnTo>
                  <a:lnTo>
                    <a:pt x="1844858" y="930458"/>
                  </a:lnTo>
                  <a:lnTo>
                    <a:pt x="1806260" y="942684"/>
                  </a:lnTo>
                  <a:lnTo>
                    <a:pt x="1766120" y="950349"/>
                  </a:lnTo>
                  <a:lnTo>
                    <a:pt x="1761307" y="995035"/>
                  </a:lnTo>
                  <a:lnTo>
                    <a:pt x="1748240" y="1037024"/>
                  </a:lnTo>
                  <a:lnTo>
                    <a:pt x="1727696" y="1075621"/>
                  </a:lnTo>
                  <a:lnTo>
                    <a:pt x="1700452" y="1110133"/>
                  </a:lnTo>
                  <a:lnTo>
                    <a:pt x="1667284" y="1139865"/>
                  </a:lnTo>
                  <a:lnTo>
                    <a:pt x="1628969" y="1164122"/>
                  </a:lnTo>
                  <a:lnTo>
                    <a:pt x="1586285" y="1182211"/>
                  </a:lnTo>
                  <a:lnTo>
                    <a:pt x="1540009" y="1193437"/>
                  </a:lnTo>
                  <a:lnTo>
                    <a:pt x="1490916" y="1197106"/>
                  </a:lnTo>
                  <a:lnTo>
                    <a:pt x="1453472" y="1194464"/>
                  </a:lnTo>
                  <a:lnTo>
                    <a:pt x="1416918" y="1187203"/>
                  </a:lnTo>
                  <a:lnTo>
                    <a:pt x="1381771" y="1175464"/>
                  </a:lnTo>
                  <a:lnTo>
                    <a:pt x="1348544" y="1159387"/>
                  </a:lnTo>
                  <a:lnTo>
                    <a:pt x="1331607" y="1199659"/>
                  </a:lnTo>
                  <a:lnTo>
                    <a:pt x="1308988" y="1236318"/>
                  </a:lnTo>
                  <a:lnTo>
                    <a:pt x="1281301" y="1269059"/>
                  </a:lnTo>
                  <a:lnTo>
                    <a:pt x="1249164" y="1297581"/>
                  </a:lnTo>
                  <a:lnTo>
                    <a:pt x="1213190" y="1321582"/>
                  </a:lnTo>
                  <a:lnTo>
                    <a:pt x="1173996" y="1340759"/>
                  </a:lnTo>
                  <a:lnTo>
                    <a:pt x="1132198" y="1354809"/>
                  </a:lnTo>
                  <a:lnTo>
                    <a:pt x="1088410" y="1363430"/>
                  </a:lnTo>
                  <a:lnTo>
                    <a:pt x="1043249" y="1366320"/>
                  </a:lnTo>
                  <a:lnTo>
                    <a:pt x="997330" y="1363176"/>
                  </a:lnTo>
                  <a:lnTo>
                    <a:pt x="951268" y="1353697"/>
                  </a:lnTo>
                  <a:lnTo>
                    <a:pt x="900361" y="1335120"/>
                  </a:lnTo>
                  <a:lnTo>
                    <a:pt x="853999" y="1308995"/>
                  </a:lnTo>
                  <a:lnTo>
                    <a:pt x="813156" y="1276012"/>
                  </a:lnTo>
                  <a:lnTo>
                    <a:pt x="778812" y="1236861"/>
                  </a:lnTo>
                  <a:lnTo>
                    <a:pt x="734728" y="1257561"/>
                  </a:lnTo>
                  <a:lnTo>
                    <a:pt x="689101" y="1272317"/>
                  </a:lnTo>
                  <a:lnTo>
                    <a:pt x="642525" y="1281265"/>
                  </a:lnTo>
                  <a:lnTo>
                    <a:pt x="595598" y="1284542"/>
                  </a:lnTo>
                  <a:lnTo>
                    <a:pt x="548913" y="1282284"/>
                  </a:lnTo>
                  <a:lnTo>
                    <a:pt x="503067" y="1274627"/>
                  </a:lnTo>
                  <a:lnTo>
                    <a:pt x="458655" y="1261708"/>
                  </a:lnTo>
                  <a:lnTo>
                    <a:pt x="416272" y="1243662"/>
                  </a:lnTo>
                  <a:lnTo>
                    <a:pt x="376513" y="1220627"/>
                  </a:lnTo>
                  <a:lnTo>
                    <a:pt x="339975" y="1192737"/>
                  </a:lnTo>
                  <a:lnTo>
                    <a:pt x="307252" y="1160130"/>
                  </a:lnTo>
                  <a:lnTo>
                    <a:pt x="278940" y="1122942"/>
                  </a:lnTo>
                  <a:lnTo>
                    <a:pt x="276410" y="1118882"/>
                  </a:lnTo>
                  <a:lnTo>
                    <a:pt x="275130" y="1116846"/>
                  </a:lnTo>
                  <a:lnTo>
                    <a:pt x="227627" y="1116946"/>
                  </a:lnTo>
                  <a:lnTo>
                    <a:pt x="182800" y="1107566"/>
                  </a:lnTo>
                  <a:lnTo>
                    <a:pt x="142020" y="1089688"/>
                  </a:lnTo>
                  <a:lnTo>
                    <a:pt x="106657" y="1064298"/>
                  </a:lnTo>
                  <a:lnTo>
                    <a:pt x="78082" y="1032377"/>
                  </a:lnTo>
                  <a:lnTo>
                    <a:pt x="57664" y="994912"/>
                  </a:lnTo>
                  <a:lnTo>
                    <a:pt x="46774" y="952885"/>
                  </a:lnTo>
                  <a:lnTo>
                    <a:pt x="46410" y="912063"/>
                  </a:lnTo>
                  <a:lnTo>
                    <a:pt x="55640" y="872610"/>
                  </a:lnTo>
                  <a:lnTo>
                    <a:pt x="73962" y="835894"/>
                  </a:lnTo>
                  <a:lnTo>
                    <a:pt x="100876" y="803283"/>
                  </a:lnTo>
                  <a:lnTo>
                    <a:pt x="63062" y="777222"/>
                  </a:lnTo>
                  <a:lnTo>
                    <a:pt x="33623" y="745024"/>
                  </a:lnTo>
                  <a:lnTo>
                    <a:pt x="13004" y="708235"/>
                  </a:lnTo>
                  <a:lnTo>
                    <a:pt x="1648" y="668403"/>
                  </a:lnTo>
                  <a:lnTo>
                    <a:pt x="0" y="627074"/>
                  </a:lnTo>
                  <a:lnTo>
                    <a:pt x="8503" y="585793"/>
                  </a:lnTo>
                  <a:lnTo>
                    <a:pt x="27602" y="546108"/>
                  </a:lnTo>
                  <a:lnTo>
                    <a:pt x="56766" y="510793"/>
                  </a:lnTo>
                  <a:lnTo>
                    <a:pt x="93580" y="483036"/>
                  </a:lnTo>
                  <a:lnTo>
                    <a:pt x="136366" y="463827"/>
                  </a:lnTo>
                  <a:lnTo>
                    <a:pt x="183446" y="454156"/>
                  </a:lnTo>
                  <a:lnTo>
                    <a:pt x="185214" y="449846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96588" y="2378137"/>
              <a:ext cx="85490" cy="854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42074" y="2420809"/>
              <a:ext cx="161324" cy="16117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60590" y="2484055"/>
              <a:ext cx="237128" cy="23724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283573" y="3069336"/>
              <a:ext cx="1258570" cy="433705"/>
            </a:xfrm>
            <a:custGeom>
              <a:avLst/>
              <a:gdLst/>
              <a:ahLst/>
              <a:cxnLst/>
              <a:rect l="l" t="t" r="r" b="b"/>
              <a:pathLst>
                <a:path w="1258570" h="433704">
                  <a:moveTo>
                    <a:pt x="119633" y="25145"/>
                  </a:moveTo>
                  <a:lnTo>
                    <a:pt x="88403" y="25216"/>
                  </a:lnTo>
                  <a:lnTo>
                    <a:pt x="57725" y="20953"/>
                  </a:lnTo>
                  <a:lnTo>
                    <a:pt x="28092" y="12499"/>
                  </a:lnTo>
                  <a:lnTo>
                    <a:pt x="0" y="0"/>
                  </a:lnTo>
                </a:path>
                <a:path w="1258570" h="433704">
                  <a:moveTo>
                    <a:pt x="225064" y="300858"/>
                  </a:moveTo>
                  <a:lnTo>
                    <a:pt x="212330" y="305049"/>
                  </a:lnTo>
                  <a:lnTo>
                    <a:pt x="199320" y="308467"/>
                  </a:lnTo>
                  <a:lnTo>
                    <a:pt x="186098" y="311099"/>
                  </a:lnTo>
                  <a:lnTo>
                    <a:pt x="172730" y="312932"/>
                  </a:lnTo>
                </a:path>
                <a:path w="1258570" h="433704">
                  <a:moveTo>
                    <a:pt x="675650" y="433328"/>
                  </a:moveTo>
                  <a:lnTo>
                    <a:pt x="666598" y="420216"/>
                  </a:lnTo>
                  <a:lnTo>
                    <a:pt x="658329" y="406638"/>
                  </a:lnTo>
                  <a:lnTo>
                    <a:pt x="650849" y="392657"/>
                  </a:lnTo>
                  <a:lnTo>
                    <a:pt x="644164" y="378332"/>
                  </a:lnTo>
                </a:path>
                <a:path w="1258570" h="433704">
                  <a:moveTo>
                    <a:pt x="1258336" y="296168"/>
                  </a:moveTo>
                  <a:lnTo>
                    <a:pt x="1256472" y="311525"/>
                  </a:lnTo>
                  <a:lnTo>
                    <a:pt x="1253756" y="326726"/>
                  </a:lnTo>
                  <a:lnTo>
                    <a:pt x="1250183" y="341761"/>
                  </a:lnTo>
                  <a:lnTo>
                    <a:pt x="1245748" y="356615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7322" y="2987856"/>
              <a:ext cx="162940" cy="23508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365748" y="2340995"/>
              <a:ext cx="1788795" cy="495934"/>
            </a:xfrm>
            <a:custGeom>
              <a:avLst/>
              <a:gdLst/>
              <a:ahLst/>
              <a:cxnLst/>
              <a:rect l="l" t="t" r="r" b="b"/>
              <a:pathLst>
                <a:path w="1788795" h="495935">
                  <a:moveTo>
                    <a:pt x="1788170" y="411348"/>
                  </a:moveTo>
                  <a:lnTo>
                    <a:pt x="1775225" y="435099"/>
                  </a:lnTo>
                  <a:lnTo>
                    <a:pt x="1759385" y="457256"/>
                  </a:lnTo>
                  <a:lnTo>
                    <a:pt x="1740854" y="477604"/>
                  </a:lnTo>
                  <a:lnTo>
                    <a:pt x="1719833" y="495930"/>
                  </a:lnTo>
                </a:path>
                <a:path w="1788795" h="495935">
                  <a:moveTo>
                    <a:pt x="1624218" y="97535"/>
                  </a:moveTo>
                  <a:lnTo>
                    <a:pt x="1625929" y="107406"/>
                  </a:lnTo>
                  <a:lnTo>
                    <a:pt x="1627098" y="117374"/>
                  </a:lnTo>
                  <a:lnTo>
                    <a:pt x="1627741" y="127392"/>
                  </a:lnTo>
                  <a:lnTo>
                    <a:pt x="1627875" y="137409"/>
                  </a:lnTo>
                </a:path>
                <a:path w="1788795" h="495935">
                  <a:moveTo>
                    <a:pt x="1187957" y="50922"/>
                  </a:moveTo>
                  <a:lnTo>
                    <a:pt x="1195170" y="37355"/>
                  </a:lnTo>
                  <a:lnTo>
                    <a:pt x="1203438" y="24313"/>
                  </a:lnTo>
                  <a:lnTo>
                    <a:pt x="1212728" y="11846"/>
                  </a:lnTo>
                  <a:lnTo>
                    <a:pt x="1223009" y="0"/>
                  </a:lnTo>
                </a:path>
                <a:path w="1788795" h="495935">
                  <a:moveTo>
                    <a:pt x="860694" y="75175"/>
                  </a:moveTo>
                  <a:lnTo>
                    <a:pt x="863804" y="63845"/>
                  </a:lnTo>
                  <a:lnTo>
                    <a:pt x="867651" y="52731"/>
                  </a:lnTo>
                  <a:lnTo>
                    <a:pt x="872241" y="41855"/>
                  </a:lnTo>
                  <a:lnTo>
                    <a:pt x="877580" y="31241"/>
                  </a:lnTo>
                </a:path>
                <a:path w="1788795" h="495935">
                  <a:moveTo>
                    <a:pt x="476493" y="90034"/>
                  </a:moveTo>
                  <a:lnTo>
                    <a:pt x="492930" y="99436"/>
                  </a:lnTo>
                  <a:lnTo>
                    <a:pt x="508657" y="109705"/>
                  </a:lnTo>
                  <a:lnTo>
                    <a:pt x="523642" y="120807"/>
                  </a:lnTo>
                  <a:lnTo>
                    <a:pt x="537850" y="132706"/>
                  </a:lnTo>
                </a:path>
                <a:path w="1788795" h="495935">
                  <a:moveTo>
                    <a:pt x="10667" y="425064"/>
                  </a:moveTo>
                  <a:lnTo>
                    <a:pt x="7290" y="414040"/>
                  </a:lnTo>
                  <a:lnTo>
                    <a:pt x="4385" y="402888"/>
                  </a:lnTo>
                  <a:lnTo>
                    <a:pt x="1954" y="391617"/>
                  </a:lnTo>
                  <a:lnTo>
                    <a:pt x="0" y="380237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565905" y="2557714"/>
            <a:ext cx="113411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52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omic Sans MS"/>
                <a:cs typeface="Comic Sans MS"/>
              </a:rPr>
              <a:t>Is</a:t>
            </a:r>
            <a:r>
              <a:rPr dirty="0" sz="1500" spc="-30">
                <a:latin typeface="Comic Sans MS"/>
                <a:cs typeface="Comic Sans MS"/>
              </a:rPr>
              <a:t> </a:t>
            </a:r>
            <a:r>
              <a:rPr dirty="0" sz="1500" spc="-10">
                <a:latin typeface="Comic Sans MS"/>
                <a:cs typeface="Comic Sans MS"/>
              </a:rPr>
              <a:t>there</a:t>
            </a:r>
            <a:r>
              <a:rPr dirty="0" sz="1500" spc="-45">
                <a:latin typeface="Comic Sans MS"/>
                <a:cs typeface="Comic Sans MS"/>
              </a:rPr>
              <a:t> </a:t>
            </a:r>
            <a:r>
              <a:rPr dirty="0" sz="1500" spc="-20">
                <a:latin typeface="Comic Sans MS"/>
                <a:cs typeface="Comic Sans MS"/>
              </a:rPr>
              <a:t>any </a:t>
            </a:r>
            <a:r>
              <a:rPr dirty="0" sz="1500" spc="-440">
                <a:latin typeface="Comic Sans MS"/>
                <a:cs typeface="Comic Sans MS"/>
              </a:rPr>
              <a:t> </a:t>
            </a:r>
            <a:r>
              <a:rPr dirty="0" sz="1500" spc="-10">
                <a:latin typeface="Comic Sans MS"/>
                <a:cs typeface="Comic Sans MS"/>
              </a:rPr>
              <a:t>fraud</a:t>
            </a:r>
            <a:r>
              <a:rPr dirty="0" sz="1500" spc="-20">
                <a:latin typeface="Comic Sans MS"/>
                <a:cs typeface="Comic Sans MS"/>
              </a:rPr>
              <a:t> </a:t>
            </a:r>
            <a:r>
              <a:rPr dirty="0" sz="1500" spc="10">
                <a:latin typeface="Comic Sans MS"/>
                <a:cs typeface="Comic Sans MS"/>
              </a:rPr>
              <a:t>in</a:t>
            </a:r>
            <a:r>
              <a:rPr dirty="0" sz="1500" spc="-70">
                <a:latin typeface="Comic Sans MS"/>
                <a:cs typeface="Comic Sans MS"/>
              </a:rPr>
              <a:t> </a:t>
            </a:r>
            <a:r>
              <a:rPr dirty="0" sz="1500" spc="-15">
                <a:latin typeface="Comic Sans MS"/>
                <a:cs typeface="Comic Sans MS"/>
              </a:rPr>
              <a:t>this </a:t>
            </a:r>
            <a:r>
              <a:rPr dirty="0" sz="1500" spc="-434">
                <a:latin typeface="Comic Sans MS"/>
                <a:cs typeface="Comic Sans MS"/>
              </a:rPr>
              <a:t> </a:t>
            </a:r>
            <a:r>
              <a:rPr dirty="0" sz="1500" spc="-25">
                <a:latin typeface="Comic Sans MS"/>
                <a:cs typeface="Comic Sans MS"/>
              </a:rPr>
              <a:t>transaction?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30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761361" y="1729289"/>
            <a:ext cx="4408805" cy="941069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dirty="0" sz="2000" spc="1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9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5" y="1201099"/>
            <a:ext cx="2991485" cy="118618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4500" y="2704395"/>
            <a:ext cx="252222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9160" marR="5080" indent="-887094">
              <a:lnSpc>
                <a:spcPct val="1502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r>
              <a:rPr dirty="0" sz="15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500" spc="-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761361" y="1781116"/>
            <a:ext cx="5208905" cy="941069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9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0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sact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1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0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etw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0" y="916873"/>
            <a:ext cx="2560320" cy="1729739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5080">
              <a:lnSpc>
                <a:spcPct val="91100"/>
              </a:lnSpc>
              <a:spcBef>
                <a:spcPts val="555"/>
              </a:spcBef>
            </a:pPr>
            <a:r>
              <a:rPr dirty="0" sz="3950" spc="50" b="1">
                <a:solidFill>
                  <a:srgbClr val="FFFFFF"/>
                </a:solidFill>
                <a:latin typeface="Tahoma"/>
                <a:cs typeface="Tahoma"/>
              </a:rPr>
              <a:t>Anomaly </a:t>
            </a:r>
            <a:r>
              <a:rPr dirty="0" sz="395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50" spc="10" b="1">
                <a:solidFill>
                  <a:srgbClr val="FFFFFF"/>
                </a:solidFill>
                <a:latin typeface="Tahoma"/>
                <a:cs typeface="Tahoma"/>
              </a:rPr>
              <a:t>Detection </a:t>
            </a:r>
            <a:r>
              <a:rPr dirty="0" sz="3950" spc="-1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950" spc="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95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950" spc="-11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3950" spc="-9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950" spc="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50" spc="2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50" spc="100" b="1">
                <a:solidFill>
                  <a:srgbClr val="FFFFFF"/>
                </a:solidFill>
                <a:latin typeface="Tahoma"/>
                <a:cs typeface="Tahoma"/>
              </a:rPr>
              <a:t>thm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9868" y="2872039"/>
            <a:ext cx="25406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unusual</a:t>
            </a:r>
            <a:r>
              <a:rPr dirty="0" sz="15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5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points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48636" y="1832536"/>
            <a:ext cx="5486400" cy="9423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0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hou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000" spc="1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t?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21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20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buys</a:t>
            </a:r>
            <a:r>
              <a:rPr dirty="0" sz="20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FFFFFF"/>
                </a:solidFill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500" y="1191574"/>
            <a:ext cx="2597150" cy="1176655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dirty="0" sz="3950" spc="-9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95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950" spc="1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950" spc="-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9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95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50" spc="6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5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50" spc="-70">
                <a:solidFill>
                  <a:srgbClr val="FFFFFF"/>
                </a:solidFill>
                <a:latin typeface="Tahoma"/>
                <a:cs typeface="Tahoma"/>
              </a:rPr>
              <a:t>ng </a:t>
            </a:r>
            <a:r>
              <a:rPr dirty="0" sz="3950" spc="-35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2590" y="2757358"/>
            <a:ext cx="256921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0585" marR="5080" indent="-858519">
              <a:lnSpc>
                <a:spcPct val="1503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dirty="0" sz="15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86150" cy="5143500"/>
            <a:chOff x="0" y="0"/>
            <a:chExt cx="34861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713863"/>
                  </a:moveTo>
                  <a:lnTo>
                    <a:pt x="0" y="271386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71386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959218"/>
                  </a:lnTo>
                  <a:lnTo>
                    <a:pt x="3384283" y="95921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48636" y="1832536"/>
            <a:ext cx="5172710" cy="9423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lu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hou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se?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21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goin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9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500" y="1191574"/>
            <a:ext cx="2749550" cy="1176655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dirty="0" sz="3950" spc="-13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50" spc="-1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50" spc="-8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3950" spc="-14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950" spc="-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950" spc="-8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395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95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950" spc="6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dirty="0" sz="3950" spc="30" b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2590" y="2757358"/>
            <a:ext cx="256921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0585" marR="5080" indent="-858519">
              <a:lnSpc>
                <a:spcPct val="1503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dirty="0" sz="15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194" y="47604"/>
            <a:ext cx="3926840" cy="9423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99185" marR="5080" indent="-1087120">
              <a:lnSpc>
                <a:spcPct val="150300"/>
              </a:lnSpc>
              <a:spcBef>
                <a:spcPts val="95"/>
              </a:spcBef>
            </a:pPr>
            <a:r>
              <a:rPr dirty="0" spc="45"/>
              <a:t>Coo</a:t>
            </a:r>
            <a:r>
              <a:rPr dirty="0" spc="5"/>
              <a:t>l</a:t>
            </a:r>
            <a:r>
              <a:rPr dirty="0" spc="-90" b="0">
                <a:latin typeface="Times New Roman"/>
                <a:cs typeface="Times New Roman"/>
              </a:rPr>
              <a:t> </a:t>
            </a:r>
            <a:r>
              <a:rPr dirty="0" spc="-90"/>
              <a:t>M</a:t>
            </a:r>
            <a:r>
              <a:rPr dirty="0" spc="10"/>
              <a:t>ac</a:t>
            </a:r>
            <a:r>
              <a:rPr dirty="0" spc="45"/>
              <a:t>h</a:t>
            </a:r>
            <a:r>
              <a:rPr dirty="0" spc="40"/>
              <a:t>i</a:t>
            </a:r>
            <a:r>
              <a:rPr dirty="0" spc="45"/>
              <a:t>n</a:t>
            </a:r>
            <a:r>
              <a:rPr dirty="0" spc="15"/>
              <a:t>e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spc="45"/>
              <a:t>L</a:t>
            </a:r>
            <a:r>
              <a:rPr dirty="0" spc="10"/>
              <a:t>ea</a:t>
            </a:r>
            <a:r>
              <a:rPr dirty="0" spc="45"/>
              <a:t>rn</a:t>
            </a:r>
            <a:r>
              <a:rPr dirty="0" spc="40"/>
              <a:t>i</a:t>
            </a:r>
            <a:r>
              <a:rPr dirty="0" spc="-25"/>
              <a:t>n</a:t>
            </a:r>
            <a:r>
              <a:rPr dirty="0" spc="15"/>
              <a:t>g</a:t>
            </a:r>
            <a:r>
              <a:rPr dirty="0" spc="-165" b="0">
                <a:latin typeface="Times New Roman"/>
                <a:cs typeface="Times New Roman"/>
              </a:rPr>
              <a:t> </a:t>
            </a:r>
            <a:r>
              <a:rPr dirty="0" spc="20"/>
              <a:t>P</a:t>
            </a:r>
            <a:r>
              <a:rPr dirty="0" spc="45"/>
              <a:t>ro</a:t>
            </a:r>
            <a:r>
              <a:rPr dirty="0" spc="40"/>
              <a:t>j</a:t>
            </a:r>
            <a:r>
              <a:rPr dirty="0" spc="5"/>
              <a:t>ects </a:t>
            </a:r>
            <a:r>
              <a:rPr dirty="0" b="0">
                <a:latin typeface="Times New Roman"/>
                <a:cs typeface="Times New Roman"/>
              </a:rPr>
              <a:t> </a:t>
            </a:r>
            <a:r>
              <a:rPr dirty="0" spc="20"/>
              <a:t>YOU</a:t>
            </a:r>
            <a:r>
              <a:rPr dirty="0" spc="-80"/>
              <a:t> </a:t>
            </a:r>
            <a:r>
              <a:rPr dirty="0" spc="10"/>
              <a:t>can</a:t>
            </a:r>
            <a:r>
              <a:rPr dirty="0" spc="-80"/>
              <a:t> </a:t>
            </a:r>
            <a:r>
              <a:rPr dirty="0"/>
              <a:t>use!!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3132328"/>
                  </a:moveTo>
                  <a:lnTo>
                    <a:pt x="0" y="3132328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3132328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1377696"/>
                  </a:lnTo>
                  <a:lnTo>
                    <a:pt x="3384283" y="1377696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0" y="1377696"/>
            <a:ext cx="3378835" cy="1755139"/>
          </a:xfrm>
          <a:prstGeom prst="rect">
            <a:avLst/>
          </a:prstGeom>
          <a:solidFill>
            <a:srgbClr val="1B577B"/>
          </a:solidFill>
        </p:spPr>
        <p:txBody>
          <a:bodyPr wrap="square" lIns="0" tIns="132715" rIns="0" bIns="0" rtlCol="0" vert="horz">
            <a:spAutoFit/>
          </a:bodyPr>
          <a:lstStyle/>
          <a:p>
            <a:pPr marL="85725" marR="494665">
              <a:lnSpc>
                <a:spcPts val="3910"/>
              </a:lnSpc>
              <a:spcBef>
                <a:spcPts val="1045"/>
              </a:spcBef>
            </a:pP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5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3600" spc="-9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7570"/>
            <a:ext cx="3378835" cy="5086350"/>
            <a:chOff x="0" y="57570"/>
            <a:chExt cx="3378835" cy="50863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35021"/>
              <a:ext cx="3378584" cy="20084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66137" y="1289046"/>
            <a:ext cx="198564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25"/>
              </a:spcBef>
              <a:buClr>
                <a:srgbClr val="595959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100" spc="-15" b="1">
                <a:solidFill>
                  <a:srgbClr val="1B577B"/>
                </a:solidFill>
                <a:latin typeface="Arial"/>
                <a:cs typeface="Arial"/>
              </a:rPr>
              <a:t>https://</a:t>
            </a:r>
            <a:r>
              <a:rPr dirty="0" sz="1100" spc="-1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www.autodraw.com/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6137" y="1830384"/>
            <a:ext cx="4623435" cy="18135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25"/>
              </a:spcBef>
              <a:buClr>
                <a:srgbClr val="595959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100" spc="-10" b="1">
                <a:solidFill>
                  <a:srgbClr val="1B577B"/>
                </a:solidFill>
                <a:latin typeface="Arial"/>
                <a:cs typeface="Arial"/>
              </a:rPr>
              <a:t>https://quickdraw.withgoogle.com/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Wingdings"/>
              <a:buChar char=""/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35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buClr>
                <a:srgbClr val="595959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100" b="1">
                <a:solidFill>
                  <a:srgbClr val="1B577B"/>
                </a:solidFill>
                <a:latin typeface="Arial"/>
                <a:cs typeface="Arial"/>
              </a:rPr>
              <a:t>https://opensource.google.com/projects/explore/machine-learning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Wingdings"/>
              <a:buChar char=""/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95959"/>
              </a:buClr>
              <a:buFont typeface="Wingdings"/>
              <a:buChar char=""/>
            </a:pPr>
            <a:endParaRPr sz="125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buClr>
                <a:srgbClr val="595959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100" spc="-5" b="1">
                <a:solidFill>
                  <a:srgbClr val="1B577B"/>
                </a:solidFill>
                <a:latin typeface="Arial"/>
                <a:cs typeface="Arial"/>
              </a:rPr>
              <a:t>https://experiments.withgoogle.com/collection/ai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Wingdings"/>
              <a:buChar char=""/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Wingdings"/>
              <a:buChar char=""/>
            </a:pPr>
            <a:endParaRPr sz="135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buClr>
                <a:srgbClr val="595959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100" spc="-5" b="1">
                <a:solidFill>
                  <a:srgbClr val="1B577B"/>
                </a:solidFill>
                <a:latin typeface="Arial"/>
                <a:cs typeface="Arial"/>
              </a:rPr>
              <a:t>https://toolbox.google.com/datasetsearch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3249295"/>
                  </a:moveTo>
                  <a:lnTo>
                    <a:pt x="0" y="3249295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3249295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1494663"/>
                  </a:lnTo>
                  <a:lnTo>
                    <a:pt x="3384283" y="1494663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0" y="1494663"/>
            <a:ext cx="3384550" cy="1755139"/>
          </a:xfrm>
          <a:prstGeom prst="rect">
            <a:avLst/>
          </a:prstGeom>
          <a:solidFill>
            <a:srgbClr val="1B577B"/>
          </a:solidFill>
        </p:spPr>
        <p:txBody>
          <a:bodyPr wrap="square" lIns="0" tIns="133350" rIns="0" bIns="0" rtlCol="0" vert="horz">
            <a:spAutoFit/>
          </a:bodyPr>
          <a:lstStyle/>
          <a:p>
            <a:pPr marL="85725" marR="393065">
              <a:lnSpc>
                <a:spcPts val="3910"/>
              </a:lnSpc>
              <a:spcBef>
                <a:spcPts val="1050"/>
              </a:spcBef>
            </a:pP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3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7570"/>
            <a:ext cx="3388360" cy="5086350"/>
            <a:chOff x="0" y="57570"/>
            <a:chExt cx="3388360" cy="5086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43973"/>
              <a:ext cx="3388248" cy="189952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14587" y="988515"/>
            <a:ext cx="5629411" cy="31665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13583" y="582227"/>
            <a:ext cx="33540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P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rodu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ct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s</a:t>
            </a:r>
            <a:r>
              <a:rPr dirty="0" sz="2000" spc="-13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10" b="1">
                <a:solidFill>
                  <a:srgbClr val="1B577B"/>
                </a:solidFill>
                <a:latin typeface="Arial"/>
                <a:cs typeface="Arial"/>
              </a:rPr>
              <a:t>ec</a:t>
            </a:r>
            <a:r>
              <a:rPr dirty="0" sz="2000" spc="-30" b="1">
                <a:solidFill>
                  <a:srgbClr val="1B577B"/>
                </a:solidFill>
                <a:latin typeface="Arial"/>
                <a:cs typeface="Arial"/>
              </a:rPr>
              <a:t>o</a:t>
            </a:r>
            <a:r>
              <a:rPr dirty="0" sz="2000" spc="90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m</a:t>
            </a:r>
            <a:r>
              <a:rPr dirty="0" sz="2000" spc="-65" b="1">
                <a:solidFill>
                  <a:srgbClr val="1B577B"/>
                </a:solidFill>
                <a:latin typeface="Arial"/>
                <a:cs typeface="Arial"/>
              </a:rPr>
              <a:t>e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n</a:t>
            </a:r>
            <a:r>
              <a:rPr dirty="0" sz="2000" spc="-25" b="1">
                <a:solidFill>
                  <a:srgbClr val="1B577B"/>
                </a:solidFill>
                <a:latin typeface="Arial"/>
                <a:cs typeface="Arial"/>
              </a:rPr>
              <a:t>d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at</a:t>
            </a:r>
            <a:r>
              <a:rPr dirty="0" sz="2000" spc="-40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-25" b="1">
                <a:solidFill>
                  <a:srgbClr val="1B577B"/>
                </a:solidFill>
                <a:latin typeface="Arial"/>
                <a:cs typeface="Arial"/>
              </a:rPr>
              <a:t>o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7738" y="1524"/>
              <a:ext cx="5906261" cy="5141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333750" cy="5141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232785" cy="1905635"/>
            </a:xfrm>
            <a:custGeom>
              <a:avLst/>
              <a:gdLst/>
              <a:ahLst/>
              <a:cxnLst/>
              <a:rect l="l" t="t" r="r" b="b"/>
              <a:pathLst>
                <a:path w="3232785" h="1905635">
                  <a:moveTo>
                    <a:pt x="0" y="1905380"/>
                  </a:moveTo>
                  <a:lnTo>
                    <a:pt x="3232282" y="1905380"/>
                  </a:lnTo>
                  <a:lnTo>
                    <a:pt x="3232282" y="0"/>
                  </a:lnTo>
                  <a:lnTo>
                    <a:pt x="0" y="0"/>
                  </a:lnTo>
                  <a:lnTo>
                    <a:pt x="0" y="190538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905381"/>
              <a:ext cx="3232785" cy="1332865"/>
            </a:xfrm>
            <a:custGeom>
              <a:avLst/>
              <a:gdLst/>
              <a:ahLst/>
              <a:cxnLst/>
              <a:rect l="l" t="t" r="r" b="b"/>
              <a:pathLst>
                <a:path w="3232785" h="1332864">
                  <a:moveTo>
                    <a:pt x="3232282" y="0"/>
                  </a:moveTo>
                  <a:lnTo>
                    <a:pt x="0" y="0"/>
                  </a:lnTo>
                  <a:lnTo>
                    <a:pt x="0" y="1332869"/>
                  </a:lnTo>
                  <a:lnTo>
                    <a:pt x="3232282" y="1332869"/>
                  </a:lnTo>
                  <a:lnTo>
                    <a:pt x="3232282" y="0"/>
                  </a:lnTo>
                  <a:close/>
                </a:path>
              </a:pathLst>
            </a:custGeom>
            <a:solidFill>
              <a:srgbClr val="006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2550" y="1865690"/>
            <a:ext cx="2602865" cy="1186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4550"/>
              </a:lnSpc>
              <a:spcBef>
                <a:spcPts val="130"/>
              </a:spcBef>
            </a:pP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DEMO:</a:t>
            </a:r>
            <a:r>
              <a:rPr dirty="0" sz="395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50" b="1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4550"/>
              </a:lnSpc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3238250"/>
            <a:ext cx="3232785" cy="1905635"/>
          </a:xfrm>
          <a:prstGeom prst="rect">
            <a:avLst/>
          </a:prstGeom>
          <a:solidFill>
            <a:srgbClr val="3F3F3F"/>
          </a:solidFill>
        </p:spPr>
        <p:txBody>
          <a:bodyPr wrap="square" lIns="0" tIns="0" rIns="0" bIns="0" rtlCol="0" vert="horz">
            <a:spAutoFit/>
          </a:bodyPr>
          <a:lstStyle/>
          <a:p>
            <a:pPr marL="95250">
              <a:lnSpc>
                <a:spcPts val="2780"/>
              </a:lnSpc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14700" cy="5143500"/>
            <a:chOff x="0" y="0"/>
            <a:chExt cx="33147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3147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232785" cy="1905635"/>
            </a:xfrm>
            <a:custGeom>
              <a:avLst/>
              <a:gdLst/>
              <a:ahLst/>
              <a:cxnLst/>
              <a:rect l="l" t="t" r="r" b="b"/>
              <a:pathLst>
                <a:path w="3232785" h="1905635">
                  <a:moveTo>
                    <a:pt x="0" y="1905380"/>
                  </a:moveTo>
                  <a:lnTo>
                    <a:pt x="3232282" y="1905380"/>
                  </a:lnTo>
                  <a:lnTo>
                    <a:pt x="3232282" y="0"/>
                  </a:lnTo>
                  <a:lnTo>
                    <a:pt x="0" y="0"/>
                  </a:lnTo>
                  <a:lnTo>
                    <a:pt x="0" y="190538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905381"/>
              <a:ext cx="3232785" cy="1332865"/>
            </a:xfrm>
            <a:custGeom>
              <a:avLst/>
              <a:gdLst/>
              <a:ahLst/>
              <a:cxnLst/>
              <a:rect l="l" t="t" r="r" b="b"/>
              <a:pathLst>
                <a:path w="3232785" h="1332864">
                  <a:moveTo>
                    <a:pt x="3232282" y="0"/>
                  </a:moveTo>
                  <a:lnTo>
                    <a:pt x="0" y="0"/>
                  </a:lnTo>
                  <a:lnTo>
                    <a:pt x="0" y="1332869"/>
                  </a:lnTo>
                  <a:lnTo>
                    <a:pt x="3232282" y="1332869"/>
                  </a:lnTo>
                  <a:lnTo>
                    <a:pt x="3232282" y="0"/>
                  </a:lnTo>
                  <a:close/>
                </a:path>
              </a:pathLst>
            </a:custGeom>
            <a:solidFill>
              <a:srgbClr val="006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550" y="1865690"/>
            <a:ext cx="2602865" cy="1186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4550"/>
              </a:lnSpc>
              <a:spcBef>
                <a:spcPts val="130"/>
              </a:spcBef>
            </a:pPr>
            <a:r>
              <a:rPr dirty="0" sz="3950" spc="15" b="1">
                <a:solidFill>
                  <a:srgbClr val="FFFFFF"/>
                </a:solidFill>
                <a:latin typeface="Arial"/>
                <a:cs typeface="Arial"/>
              </a:rPr>
              <a:t>DEMO:</a:t>
            </a:r>
            <a:r>
              <a:rPr dirty="0" sz="395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50" b="1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4550"/>
              </a:lnSpc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3238250"/>
            <a:ext cx="3232785" cy="1905635"/>
          </a:xfrm>
          <a:prstGeom prst="rect">
            <a:avLst/>
          </a:prstGeom>
          <a:solidFill>
            <a:srgbClr val="3F3F3F"/>
          </a:solidFill>
        </p:spPr>
        <p:txBody>
          <a:bodyPr wrap="square" lIns="0" tIns="0" rIns="0" bIns="0" rtlCol="0" vert="horz">
            <a:spAutoFit/>
          </a:bodyPr>
          <a:lstStyle/>
          <a:p>
            <a:pPr marL="95250">
              <a:lnSpc>
                <a:spcPts val="2780"/>
              </a:lnSpc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5196" y="1347440"/>
            <a:ext cx="4387531" cy="288172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48304" y="196465"/>
            <a:ext cx="24206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40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R</a:t>
            </a:r>
            <a:r>
              <a:rPr dirty="0" sz="2000" spc="40" b="1">
                <a:solidFill>
                  <a:srgbClr val="1B577B"/>
                </a:solidFill>
                <a:latin typeface="Arial"/>
                <a:cs typeface="Arial"/>
              </a:rPr>
              <a:t>I</a:t>
            </a:r>
            <a:r>
              <a:rPr dirty="0" sz="2000" spc="20" b="1">
                <a:solidFill>
                  <a:srgbClr val="1B577B"/>
                </a:solidFill>
                <a:latin typeface="Arial"/>
                <a:cs typeface="Arial"/>
              </a:rPr>
              <a:t>S</a:t>
            </a:r>
            <a:r>
              <a:rPr dirty="0" sz="2000" spc="-125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F</a:t>
            </a:r>
            <a:r>
              <a:rPr dirty="0" sz="2000" spc="40" b="1">
                <a:solidFill>
                  <a:srgbClr val="1B577B"/>
                </a:solidFill>
                <a:latin typeface="Arial"/>
                <a:cs typeface="Arial"/>
              </a:rPr>
              <a:t>l</a:t>
            </a:r>
            <a:r>
              <a:rPr dirty="0" sz="2000" spc="45" b="1">
                <a:solidFill>
                  <a:srgbClr val="1B577B"/>
                </a:solidFill>
                <a:latin typeface="Arial"/>
                <a:cs typeface="Arial"/>
              </a:rPr>
              <a:t>o</a:t>
            </a:r>
            <a:r>
              <a:rPr dirty="0" sz="2000" spc="15" b="1">
                <a:solidFill>
                  <a:srgbClr val="1B577B"/>
                </a:solidFill>
                <a:latin typeface="Arial"/>
                <a:cs typeface="Arial"/>
              </a:rPr>
              <a:t>wer</a:t>
            </a:r>
            <a:r>
              <a:rPr dirty="0" sz="2000" spc="-9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1B577B"/>
                </a:solidFill>
                <a:latin typeface="Arial"/>
                <a:cs typeface="Arial"/>
              </a:rPr>
              <a:t>D</a:t>
            </a:r>
            <a:r>
              <a:rPr dirty="0" sz="2000" spc="5" b="1">
                <a:solidFill>
                  <a:srgbClr val="1B577B"/>
                </a:solidFill>
                <a:latin typeface="Arial"/>
                <a:cs typeface="Arial"/>
              </a:rPr>
              <a:t>ataset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1748" y="1955099"/>
            <a:ext cx="12306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5" b="0">
                <a:solidFill>
                  <a:srgbClr val="7F7F7F"/>
                </a:solidFill>
                <a:latin typeface="Arial MT"/>
                <a:cs typeface="Arial MT"/>
              </a:rPr>
              <a:t>Q</a:t>
            </a:r>
            <a:r>
              <a:rPr dirty="0" sz="3950" spc="-5" b="0">
                <a:solidFill>
                  <a:srgbClr val="7F7F7F"/>
                </a:solidFill>
                <a:latin typeface="Arial MT"/>
                <a:cs typeface="Arial MT"/>
              </a:rPr>
              <a:t>U</a:t>
            </a:r>
            <a:r>
              <a:rPr dirty="0" sz="3950" spc="20" b="0">
                <a:solidFill>
                  <a:srgbClr val="7F7F7F"/>
                </a:solidFill>
                <a:latin typeface="Arial MT"/>
                <a:cs typeface="Arial MT"/>
              </a:rPr>
              <a:t>I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Z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4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4933" y="225992"/>
            <a:ext cx="148971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5" b="0">
                <a:solidFill>
                  <a:srgbClr val="7F7F7F"/>
                </a:solidFill>
                <a:latin typeface="Arial MT"/>
                <a:cs typeface="Arial MT"/>
              </a:rPr>
              <a:t>Quiz</a:t>
            </a:r>
            <a:r>
              <a:rPr dirty="0" sz="3950" spc="13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1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2325" y="111861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608" y="654039"/>
                </a:lnTo>
                <a:lnTo>
                  <a:pt x="4818040" y="648894"/>
                </a:lnTo>
                <a:lnTo>
                  <a:pt x="4838834" y="634867"/>
                </a:lnTo>
                <a:lnTo>
                  <a:pt x="4852868" y="614074"/>
                </a:lnTo>
                <a:lnTo>
                  <a:pt x="4858018" y="588629"/>
                </a:lnTo>
                <a:lnTo>
                  <a:pt x="4858018" y="65410"/>
                </a:lnTo>
                <a:lnTo>
                  <a:pt x="4852868" y="39964"/>
                </a:lnTo>
                <a:lnTo>
                  <a:pt x="4838834" y="19171"/>
                </a:lnTo>
                <a:lnTo>
                  <a:pt x="4818040" y="5145"/>
                </a:lnTo>
                <a:lnTo>
                  <a:pt x="47926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71802" y="1181795"/>
            <a:ext cx="4186554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250825" marR="5080" indent="-238125">
              <a:lnSpc>
                <a:spcPct val="105100"/>
              </a:lnSpc>
              <a:spcBef>
                <a:spcPts val="30"/>
              </a:spcBef>
            </a:pPr>
            <a:r>
              <a:rPr dirty="0" sz="1550" spc="15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5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155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dirty="0" sz="155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5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suited</a:t>
            </a:r>
            <a:r>
              <a:rPr dirty="0" sz="155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550" spc="-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dealing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categorical</a:t>
            </a:r>
            <a:r>
              <a:rPr dirty="0" sz="155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dependent</a:t>
            </a:r>
            <a:r>
              <a:rPr dirty="0" sz="155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variable?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2317" y="189028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93"/>
                </a:moveTo>
                <a:lnTo>
                  <a:pt x="645363" y="66649"/>
                </a:lnTo>
                <a:lnTo>
                  <a:pt x="622020" y="31978"/>
                </a:lnTo>
                <a:lnTo>
                  <a:pt x="587387" y="8585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15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44"/>
                </a:lnTo>
                <a:lnTo>
                  <a:pt x="8559" y="587438"/>
                </a:lnTo>
                <a:lnTo>
                  <a:pt x="31915" y="622122"/>
                </a:lnTo>
                <a:lnTo>
                  <a:pt x="66548" y="645477"/>
                </a:lnTo>
                <a:lnTo>
                  <a:pt x="108966" y="654037"/>
                </a:lnTo>
                <a:lnTo>
                  <a:pt x="544969" y="654037"/>
                </a:lnTo>
                <a:lnTo>
                  <a:pt x="587387" y="645477"/>
                </a:lnTo>
                <a:lnTo>
                  <a:pt x="622020" y="622122"/>
                </a:lnTo>
                <a:lnTo>
                  <a:pt x="645363" y="587438"/>
                </a:lnTo>
                <a:lnTo>
                  <a:pt x="653935" y="544944"/>
                </a:lnTo>
                <a:lnTo>
                  <a:pt x="653935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85"/>
                </a:lnTo>
                <a:lnTo>
                  <a:pt x="725144" y="31978"/>
                </a:lnTo>
                <a:lnTo>
                  <a:pt x="701751" y="66649"/>
                </a:lnTo>
                <a:lnTo>
                  <a:pt x="693178" y="109093"/>
                </a:lnTo>
                <a:lnTo>
                  <a:pt x="693178" y="544944"/>
                </a:lnTo>
                <a:lnTo>
                  <a:pt x="701751" y="587438"/>
                </a:lnTo>
                <a:lnTo>
                  <a:pt x="725144" y="622122"/>
                </a:lnTo>
                <a:lnTo>
                  <a:pt x="759828" y="645477"/>
                </a:lnTo>
                <a:lnTo>
                  <a:pt x="802271" y="654037"/>
                </a:lnTo>
                <a:lnTo>
                  <a:pt x="4749050" y="654037"/>
                </a:lnTo>
                <a:lnTo>
                  <a:pt x="4791481" y="645477"/>
                </a:lnTo>
                <a:lnTo>
                  <a:pt x="4826114" y="622122"/>
                </a:lnTo>
                <a:lnTo>
                  <a:pt x="4849457" y="587438"/>
                </a:lnTo>
                <a:lnTo>
                  <a:pt x="4858016" y="544944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63088" y="2077019"/>
            <a:ext cx="14439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dirty="0" sz="15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2317" y="262280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8966"/>
                </a:moveTo>
                <a:lnTo>
                  <a:pt x="645363" y="66548"/>
                </a:lnTo>
                <a:lnTo>
                  <a:pt x="622020" y="31915"/>
                </a:lnTo>
                <a:lnTo>
                  <a:pt x="587387" y="8572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15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15" y="622020"/>
                </a:lnTo>
                <a:lnTo>
                  <a:pt x="66548" y="645375"/>
                </a:lnTo>
                <a:lnTo>
                  <a:pt x="108966" y="653935"/>
                </a:lnTo>
                <a:lnTo>
                  <a:pt x="544969" y="653935"/>
                </a:lnTo>
                <a:lnTo>
                  <a:pt x="587387" y="645375"/>
                </a:lnTo>
                <a:lnTo>
                  <a:pt x="622020" y="622020"/>
                </a:lnTo>
                <a:lnTo>
                  <a:pt x="645363" y="587387"/>
                </a:lnTo>
                <a:lnTo>
                  <a:pt x="653935" y="544969"/>
                </a:lnTo>
                <a:lnTo>
                  <a:pt x="653935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72"/>
                </a:lnTo>
                <a:lnTo>
                  <a:pt x="725144" y="31915"/>
                </a:lnTo>
                <a:lnTo>
                  <a:pt x="701751" y="66548"/>
                </a:lnTo>
                <a:lnTo>
                  <a:pt x="693178" y="108966"/>
                </a:lnTo>
                <a:lnTo>
                  <a:pt x="693178" y="544969"/>
                </a:lnTo>
                <a:lnTo>
                  <a:pt x="701751" y="587387"/>
                </a:lnTo>
                <a:lnTo>
                  <a:pt x="725144" y="622020"/>
                </a:lnTo>
                <a:lnTo>
                  <a:pt x="759828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91232" y="2810825"/>
            <a:ext cx="21863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dirty="0" sz="155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2317" y="33552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80"/>
                </a:moveTo>
                <a:lnTo>
                  <a:pt x="645363" y="66586"/>
                </a:lnTo>
                <a:lnTo>
                  <a:pt x="622020" y="31915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15"/>
                </a:lnTo>
                <a:lnTo>
                  <a:pt x="8559" y="66586"/>
                </a:lnTo>
                <a:lnTo>
                  <a:pt x="0" y="109080"/>
                </a:lnTo>
                <a:lnTo>
                  <a:pt x="0" y="544957"/>
                </a:lnTo>
                <a:lnTo>
                  <a:pt x="8559" y="587400"/>
                </a:lnTo>
                <a:lnTo>
                  <a:pt x="31915" y="622058"/>
                </a:lnTo>
                <a:lnTo>
                  <a:pt x="66548" y="645426"/>
                </a:lnTo>
                <a:lnTo>
                  <a:pt x="108966" y="653999"/>
                </a:lnTo>
                <a:lnTo>
                  <a:pt x="544969" y="653999"/>
                </a:lnTo>
                <a:lnTo>
                  <a:pt x="587387" y="645426"/>
                </a:lnTo>
                <a:lnTo>
                  <a:pt x="622020" y="622058"/>
                </a:lnTo>
                <a:lnTo>
                  <a:pt x="645363" y="587400"/>
                </a:lnTo>
                <a:lnTo>
                  <a:pt x="653935" y="544957"/>
                </a:lnTo>
                <a:lnTo>
                  <a:pt x="653935" y="109080"/>
                </a:lnTo>
                <a:close/>
              </a:path>
              <a:path w="4858384" h="654050">
                <a:moveTo>
                  <a:pt x="4858016" y="109080"/>
                </a:moveTo>
                <a:lnTo>
                  <a:pt x="4849457" y="66586"/>
                </a:lnTo>
                <a:lnTo>
                  <a:pt x="4826114" y="31915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15"/>
                </a:lnTo>
                <a:lnTo>
                  <a:pt x="701751" y="66586"/>
                </a:lnTo>
                <a:lnTo>
                  <a:pt x="693178" y="109080"/>
                </a:lnTo>
                <a:lnTo>
                  <a:pt x="693178" y="544957"/>
                </a:lnTo>
                <a:lnTo>
                  <a:pt x="701751" y="587400"/>
                </a:lnTo>
                <a:lnTo>
                  <a:pt x="725144" y="622058"/>
                </a:lnTo>
                <a:lnTo>
                  <a:pt x="759828" y="645426"/>
                </a:lnTo>
                <a:lnTo>
                  <a:pt x="802271" y="653999"/>
                </a:lnTo>
                <a:lnTo>
                  <a:pt x="4749050" y="653999"/>
                </a:lnTo>
                <a:lnTo>
                  <a:pt x="4791481" y="645426"/>
                </a:lnTo>
                <a:lnTo>
                  <a:pt x="4826114" y="622058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8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05938" y="3544632"/>
            <a:ext cx="15487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 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2316" y="203418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2317" y="40876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35" y="109016"/>
                </a:moveTo>
                <a:lnTo>
                  <a:pt x="645363" y="66573"/>
                </a:lnTo>
                <a:lnTo>
                  <a:pt x="622020" y="31927"/>
                </a:lnTo>
                <a:lnTo>
                  <a:pt x="587387" y="8559"/>
                </a:lnTo>
                <a:lnTo>
                  <a:pt x="544969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15" y="31927"/>
                </a:lnTo>
                <a:lnTo>
                  <a:pt x="8559" y="66573"/>
                </a:lnTo>
                <a:lnTo>
                  <a:pt x="0" y="109016"/>
                </a:lnTo>
                <a:lnTo>
                  <a:pt x="0" y="544944"/>
                </a:lnTo>
                <a:lnTo>
                  <a:pt x="8559" y="587387"/>
                </a:lnTo>
                <a:lnTo>
                  <a:pt x="31915" y="622033"/>
                </a:lnTo>
                <a:lnTo>
                  <a:pt x="66548" y="645401"/>
                </a:lnTo>
                <a:lnTo>
                  <a:pt x="108966" y="653973"/>
                </a:lnTo>
                <a:lnTo>
                  <a:pt x="544969" y="653973"/>
                </a:lnTo>
                <a:lnTo>
                  <a:pt x="587387" y="645401"/>
                </a:lnTo>
                <a:lnTo>
                  <a:pt x="622020" y="622033"/>
                </a:lnTo>
                <a:lnTo>
                  <a:pt x="645363" y="587387"/>
                </a:lnTo>
                <a:lnTo>
                  <a:pt x="653935" y="544944"/>
                </a:lnTo>
                <a:lnTo>
                  <a:pt x="653935" y="109016"/>
                </a:lnTo>
                <a:close/>
              </a:path>
              <a:path w="4858384" h="654050">
                <a:moveTo>
                  <a:pt x="4858016" y="109016"/>
                </a:moveTo>
                <a:lnTo>
                  <a:pt x="4849457" y="66573"/>
                </a:lnTo>
                <a:lnTo>
                  <a:pt x="4826114" y="31927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28" y="8559"/>
                </a:lnTo>
                <a:lnTo>
                  <a:pt x="725144" y="31927"/>
                </a:lnTo>
                <a:lnTo>
                  <a:pt x="701751" y="66573"/>
                </a:lnTo>
                <a:lnTo>
                  <a:pt x="693178" y="109016"/>
                </a:lnTo>
                <a:lnTo>
                  <a:pt x="693178" y="544944"/>
                </a:lnTo>
                <a:lnTo>
                  <a:pt x="701751" y="587387"/>
                </a:lnTo>
                <a:lnTo>
                  <a:pt x="725144" y="622033"/>
                </a:lnTo>
                <a:lnTo>
                  <a:pt x="759828" y="645401"/>
                </a:lnTo>
                <a:lnTo>
                  <a:pt x="802271" y="653973"/>
                </a:lnTo>
                <a:lnTo>
                  <a:pt x="4749050" y="653973"/>
                </a:lnTo>
                <a:lnTo>
                  <a:pt x="4791481" y="645401"/>
                </a:lnTo>
                <a:lnTo>
                  <a:pt x="4826114" y="622033"/>
                </a:lnTo>
                <a:lnTo>
                  <a:pt x="4849457" y="587387"/>
                </a:lnTo>
                <a:lnTo>
                  <a:pt x="4858016" y="544944"/>
                </a:lnTo>
                <a:lnTo>
                  <a:pt x="4858016" y="10901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0776" y="2071050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1173" y="27823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9506" y="28206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173" y="348604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89506" y="352558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58313" y="4328401"/>
            <a:ext cx="1644014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Quantile</a:t>
            </a:r>
            <a:r>
              <a:rPr dirty="0" sz="15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3277" y="151761"/>
            <a:ext cx="214439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0" b="0">
                <a:solidFill>
                  <a:srgbClr val="7F7F7F"/>
                </a:solidFill>
                <a:latin typeface="Arial MT"/>
                <a:cs typeface="Arial MT"/>
              </a:rPr>
              <a:t>Answer</a:t>
            </a:r>
            <a:r>
              <a:rPr dirty="0" sz="3950" spc="27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1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79116" y="102296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598" y="0"/>
                </a:moveTo>
                <a:lnTo>
                  <a:pt x="65400" y="0"/>
                </a:lnTo>
                <a:lnTo>
                  <a:pt x="39967" y="5132"/>
                </a:lnTo>
                <a:lnTo>
                  <a:pt x="19176" y="19137"/>
                </a:lnTo>
                <a:lnTo>
                  <a:pt x="5147" y="39926"/>
                </a:lnTo>
                <a:lnTo>
                  <a:pt x="0" y="65410"/>
                </a:lnTo>
                <a:lnTo>
                  <a:pt x="0" y="588538"/>
                </a:lnTo>
                <a:lnTo>
                  <a:pt x="5147" y="613970"/>
                </a:lnTo>
                <a:lnTo>
                  <a:pt x="19176" y="634765"/>
                </a:lnTo>
                <a:lnTo>
                  <a:pt x="39967" y="648798"/>
                </a:lnTo>
                <a:lnTo>
                  <a:pt x="65400" y="653948"/>
                </a:lnTo>
                <a:lnTo>
                  <a:pt x="4792598" y="653948"/>
                </a:lnTo>
                <a:lnTo>
                  <a:pt x="4818095" y="648798"/>
                </a:lnTo>
                <a:lnTo>
                  <a:pt x="4838882" y="634765"/>
                </a:lnTo>
                <a:lnTo>
                  <a:pt x="4852880" y="613970"/>
                </a:lnTo>
                <a:lnTo>
                  <a:pt x="4858008" y="588538"/>
                </a:lnTo>
                <a:lnTo>
                  <a:pt x="4858008" y="65410"/>
                </a:lnTo>
                <a:lnTo>
                  <a:pt x="4852880" y="39926"/>
                </a:lnTo>
                <a:lnTo>
                  <a:pt x="4838882" y="19137"/>
                </a:lnTo>
                <a:lnTo>
                  <a:pt x="4818095" y="5132"/>
                </a:lnTo>
                <a:lnTo>
                  <a:pt x="479259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18463" y="1085783"/>
            <a:ext cx="4187190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250825" marR="5080" indent="-238760">
              <a:lnSpc>
                <a:spcPct val="105200"/>
              </a:lnSpc>
              <a:spcBef>
                <a:spcPts val="30"/>
              </a:spcBef>
            </a:pPr>
            <a:r>
              <a:rPr dirty="0" sz="1550" spc="15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5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dirty="0" sz="155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5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suited</a:t>
            </a:r>
            <a:r>
              <a:rPr dirty="0" sz="155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550" spc="-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dealing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categorical</a:t>
            </a:r>
            <a:r>
              <a:rPr dirty="0" sz="155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dependent</a:t>
            </a:r>
            <a:r>
              <a:rPr dirty="0" sz="155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variable?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9117" y="179463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77" y="66548"/>
                </a:lnTo>
                <a:lnTo>
                  <a:pt x="622122" y="31915"/>
                </a:lnTo>
                <a:lnTo>
                  <a:pt x="587451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15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72" y="587375"/>
                </a:lnTo>
                <a:lnTo>
                  <a:pt x="31965" y="622020"/>
                </a:lnTo>
                <a:lnTo>
                  <a:pt x="66649" y="645363"/>
                </a:lnTo>
                <a:lnTo>
                  <a:pt x="109093" y="653923"/>
                </a:lnTo>
                <a:lnTo>
                  <a:pt x="544957" y="653923"/>
                </a:lnTo>
                <a:lnTo>
                  <a:pt x="587451" y="645363"/>
                </a:lnTo>
                <a:lnTo>
                  <a:pt x="622122" y="622020"/>
                </a:lnTo>
                <a:lnTo>
                  <a:pt x="645477" y="587375"/>
                </a:lnTo>
                <a:lnTo>
                  <a:pt x="654037" y="544957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089" y="31915"/>
                </a:lnTo>
                <a:lnTo>
                  <a:pt x="4791456" y="8559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15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57"/>
                </a:lnTo>
                <a:lnTo>
                  <a:pt x="701840" y="587375"/>
                </a:lnTo>
                <a:lnTo>
                  <a:pt x="725195" y="622020"/>
                </a:lnTo>
                <a:lnTo>
                  <a:pt x="759828" y="645363"/>
                </a:lnTo>
                <a:lnTo>
                  <a:pt x="802246" y="653923"/>
                </a:lnTo>
                <a:lnTo>
                  <a:pt x="4749038" y="653923"/>
                </a:lnTo>
                <a:lnTo>
                  <a:pt x="4791456" y="645363"/>
                </a:lnTo>
                <a:lnTo>
                  <a:pt x="4826089" y="622020"/>
                </a:lnTo>
                <a:lnTo>
                  <a:pt x="4849444" y="587375"/>
                </a:lnTo>
                <a:lnTo>
                  <a:pt x="4858004" y="544957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10129" y="1981134"/>
            <a:ext cx="14478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dirty="0" sz="15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9117" y="2527045"/>
            <a:ext cx="4858385" cy="654685"/>
          </a:xfrm>
          <a:custGeom>
            <a:avLst/>
            <a:gdLst/>
            <a:ahLst/>
            <a:cxnLst/>
            <a:rect l="l" t="t" r="r" b="b"/>
            <a:pathLst>
              <a:path w="4858384" h="654685">
                <a:moveTo>
                  <a:pt x="654037" y="109093"/>
                </a:moveTo>
                <a:lnTo>
                  <a:pt x="645477" y="66662"/>
                </a:lnTo>
                <a:lnTo>
                  <a:pt x="622122" y="31978"/>
                </a:lnTo>
                <a:lnTo>
                  <a:pt x="587451" y="8585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85"/>
                </a:lnTo>
                <a:lnTo>
                  <a:pt x="31965" y="31978"/>
                </a:lnTo>
                <a:lnTo>
                  <a:pt x="8572" y="66662"/>
                </a:lnTo>
                <a:lnTo>
                  <a:pt x="0" y="109093"/>
                </a:lnTo>
                <a:lnTo>
                  <a:pt x="0" y="544957"/>
                </a:lnTo>
                <a:lnTo>
                  <a:pt x="8572" y="587400"/>
                </a:lnTo>
                <a:lnTo>
                  <a:pt x="31965" y="622084"/>
                </a:lnTo>
                <a:lnTo>
                  <a:pt x="66649" y="645477"/>
                </a:lnTo>
                <a:lnTo>
                  <a:pt x="109093" y="654062"/>
                </a:lnTo>
                <a:lnTo>
                  <a:pt x="544957" y="654062"/>
                </a:lnTo>
                <a:lnTo>
                  <a:pt x="587451" y="645477"/>
                </a:lnTo>
                <a:lnTo>
                  <a:pt x="622122" y="622084"/>
                </a:lnTo>
                <a:lnTo>
                  <a:pt x="645477" y="587400"/>
                </a:lnTo>
                <a:lnTo>
                  <a:pt x="654037" y="544957"/>
                </a:lnTo>
                <a:lnTo>
                  <a:pt x="654037" y="109093"/>
                </a:lnTo>
                <a:close/>
              </a:path>
              <a:path w="4858384" h="654685">
                <a:moveTo>
                  <a:pt x="4858004" y="109093"/>
                </a:moveTo>
                <a:lnTo>
                  <a:pt x="4849444" y="66662"/>
                </a:lnTo>
                <a:lnTo>
                  <a:pt x="4826089" y="31978"/>
                </a:lnTo>
                <a:lnTo>
                  <a:pt x="4791456" y="8585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85"/>
                </a:lnTo>
                <a:lnTo>
                  <a:pt x="725195" y="31978"/>
                </a:lnTo>
                <a:lnTo>
                  <a:pt x="701840" y="66662"/>
                </a:lnTo>
                <a:lnTo>
                  <a:pt x="693280" y="109093"/>
                </a:lnTo>
                <a:lnTo>
                  <a:pt x="693280" y="544957"/>
                </a:lnTo>
                <a:lnTo>
                  <a:pt x="701840" y="587400"/>
                </a:lnTo>
                <a:lnTo>
                  <a:pt x="725195" y="622084"/>
                </a:lnTo>
                <a:lnTo>
                  <a:pt x="759828" y="645477"/>
                </a:lnTo>
                <a:lnTo>
                  <a:pt x="802246" y="654062"/>
                </a:lnTo>
                <a:lnTo>
                  <a:pt x="4749038" y="654062"/>
                </a:lnTo>
                <a:lnTo>
                  <a:pt x="4791456" y="645477"/>
                </a:lnTo>
                <a:lnTo>
                  <a:pt x="4826089" y="622084"/>
                </a:lnTo>
                <a:lnTo>
                  <a:pt x="4849444" y="587400"/>
                </a:lnTo>
                <a:lnTo>
                  <a:pt x="4858004" y="544957"/>
                </a:lnTo>
                <a:lnTo>
                  <a:pt x="4858004" y="109093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38273" y="2714940"/>
            <a:ext cx="21913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dirty="0" sz="15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9117" y="3259594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77" y="66548"/>
                </a:lnTo>
                <a:lnTo>
                  <a:pt x="622122" y="31902"/>
                </a:lnTo>
                <a:lnTo>
                  <a:pt x="587451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02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72" y="587375"/>
                </a:lnTo>
                <a:lnTo>
                  <a:pt x="31965" y="622007"/>
                </a:lnTo>
                <a:lnTo>
                  <a:pt x="66649" y="645363"/>
                </a:lnTo>
                <a:lnTo>
                  <a:pt x="109093" y="653923"/>
                </a:lnTo>
                <a:lnTo>
                  <a:pt x="544957" y="653923"/>
                </a:lnTo>
                <a:lnTo>
                  <a:pt x="587451" y="645363"/>
                </a:lnTo>
                <a:lnTo>
                  <a:pt x="622122" y="622007"/>
                </a:lnTo>
                <a:lnTo>
                  <a:pt x="645477" y="587375"/>
                </a:lnTo>
                <a:lnTo>
                  <a:pt x="654037" y="544944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089" y="31902"/>
                </a:lnTo>
                <a:lnTo>
                  <a:pt x="4791456" y="8559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02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44"/>
                </a:lnTo>
                <a:lnTo>
                  <a:pt x="701840" y="587375"/>
                </a:lnTo>
                <a:lnTo>
                  <a:pt x="725195" y="622007"/>
                </a:lnTo>
                <a:lnTo>
                  <a:pt x="759828" y="645363"/>
                </a:lnTo>
                <a:lnTo>
                  <a:pt x="802246" y="653923"/>
                </a:lnTo>
                <a:lnTo>
                  <a:pt x="4749038" y="653923"/>
                </a:lnTo>
                <a:lnTo>
                  <a:pt x="4791456" y="645363"/>
                </a:lnTo>
                <a:lnTo>
                  <a:pt x="4826089" y="622007"/>
                </a:lnTo>
                <a:lnTo>
                  <a:pt x="4849444" y="587375"/>
                </a:lnTo>
                <a:lnTo>
                  <a:pt x="4858004" y="544944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9F8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52979" y="3448747"/>
            <a:ext cx="15544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dirty="0" sz="15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89225" y="1938552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79117" y="399199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9029"/>
                </a:moveTo>
                <a:lnTo>
                  <a:pt x="645477" y="66598"/>
                </a:lnTo>
                <a:lnTo>
                  <a:pt x="622122" y="31940"/>
                </a:lnTo>
                <a:lnTo>
                  <a:pt x="587451" y="8572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72"/>
                </a:lnTo>
                <a:lnTo>
                  <a:pt x="31965" y="31940"/>
                </a:lnTo>
                <a:lnTo>
                  <a:pt x="8572" y="66598"/>
                </a:lnTo>
                <a:lnTo>
                  <a:pt x="0" y="109029"/>
                </a:lnTo>
                <a:lnTo>
                  <a:pt x="0" y="544957"/>
                </a:lnTo>
                <a:lnTo>
                  <a:pt x="8572" y="587400"/>
                </a:lnTo>
                <a:lnTo>
                  <a:pt x="31965" y="622046"/>
                </a:lnTo>
                <a:lnTo>
                  <a:pt x="66649" y="645414"/>
                </a:lnTo>
                <a:lnTo>
                  <a:pt x="109093" y="653973"/>
                </a:lnTo>
                <a:lnTo>
                  <a:pt x="544957" y="653973"/>
                </a:lnTo>
                <a:lnTo>
                  <a:pt x="587451" y="645414"/>
                </a:lnTo>
                <a:lnTo>
                  <a:pt x="622122" y="622046"/>
                </a:lnTo>
                <a:lnTo>
                  <a:pt x="645477" y="587400"/>
                </a:lnTo>
                <a:lnTo>
                  <a:pt x="654037" y="544957"/>
                </a:lnTo>
                <a:lnTo>
                  <a:pt x="654037" y="109029"/>
                </a:lnTo>
                <a:close/>
              </a:path>
              <a:path w="4858384" h="654050">
                <a:moveTo>
                  <a:pt x="4858004" y="109029"/>
                </a:moveTo>
                <a:lnTo>
                  <a:pt x="4849444" y="66598"/>
                </a:lnTo>
                <a:lnTo>
                  <a:pt x="4826089" y="31940"/>
                </a:lnTo>
                <a:lnTo>
                  <a:pt x="4791456" y="8572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72"/>
                </a:lnTo>
                <a:lnTo>
                  <a:pt x="725195" y="31940"/>
                </a:lnTo>
                <a:lnTo>
                  <a:pt x="701840" y="66598"/>
                </a:lnTo>
                <a:lnTo>
                  <a:pt x="693280" y="109029"/>
                </a:lnTo>
                <a:lnTo>
                  <a:pt x="693280" y="544957"/>
                </a:lnTo>
                <a:lnTo>
                  <a:pt x="701840" y="587400"/>
                </a:lnTo>
                <a:lnTo>
                  <a:pt x="725195" y="622046"/>
                </a:lnTo>
                <a:lnTo>
                  <a:pt x="759828" y="645414"/>
                </a:lnTo>
                <a:lnTo>
                  <a:pt x="802246" y="653973"/>
                </a:lnTo>
                <a:lnTo>
                  <a:pt x="4749038" y="653973"/>
                </a:lnTo>
                <a:lnTo>
                  <a:pt x="4791456" y="645414"/>
                </a:lnTo>
                <a:lnTo>
                  <a:pt x="4826089" y="622046"/>
                </a:lnTo>
                <a:lnTo>
                  <a:pt x="4849444" y="587400"/>
                </a:lnTo>
                <a:lnTo>
                  <a:pt x="4858004" y="544957"/>
                </a:lnTo>
                <a:lnTo>
                  <a:pt x="4858004" y="10902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37817" y="1975165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7951" y="268658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36547" y="272471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87951" y="339029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9F8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36547" y="3429697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58313" y="4328401"/>
            <a:ext cx="1644014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5">
                <a:solidFill>
                  <a:srgbClr val="FFFFFF"/>
                </a:solidFill>
                <a:latin typeface="Calibri"/>
                <a:cs typeface="Calibri"/>
              </a:rPr>
              <a:t>Quantile</a:t>
            </a:r>
            <a:r>
              <a:rPr dirty="0" sz="15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89506" y="4344918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3328" y="130234"/>
            <a:ext cx="148971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5" b="0">
                <a:solidFill>
                  <a:srgbClr val="7F7F7F"/>
                </a:solidFill>
                <a:latin typeface="Arial MT"/>
                <a:cs typeface="Arial MT"/>
              </a:rPr>
              <a:t>Quiz</a:t>
            </a:r>
            <a:r>
              <a:rPr dirty="0" sz="3950" spc="13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2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68579" y="990965"/>
            <a:ext cx="4858385" cy="654685"/>
          </a:xfrm>
          <a:custGeom>
            <a:avLst/>
            <a:gdLst/>
            <a:ahLst/>
            <a:cxnLst/>
            <a:rect l="l" t="t" r="r" b="b"/>
            <a:pathLst>
              <a:path w="4858384" h="654685">
                <a:moveTo>
                  <a:pt x="4792589" y="0"/>
                </a:moveTo>
                <a:lnTo>
                  <a:pt x="65400" y="0"/>
                </a:lnTo>
                <a:lnTo>
                  <a:pt x="39912" y="5149"/>
                </a:lnTo>
                <a:lnTo>
                  <a:pt x="19127" y="19183"/>
                </a:lnTo>
                <a:lnTo>
                  <a:pt x="5128" y="39977"/>
                </a:lnTo>
                <a:lnTo>
                  <a:pt x="0" y="65410"/>
                </a:lnTo>
                <a:lnTo>
                  <a:pt x="0" y="588660"/>
                </a:lnTo>
                <a:lnTo>
                  <a:pt x="5128" y="614092"/>
                </a:lnTo>
                <a:lnTo>
                  <a:pt x="19127" y="634886"/>
                </a:lnTo>
                <a:lnTo>
                  <a:pt x="39912" y="648920"/>
                </a:lnTo>
                <a:lnTo>
                  <a:pt x="65400" y="654070"/>
                </a:lnTo>
                <a:lnTo>
                  <a:pt x="4792589" y="654070"/>
                </a:lnTo>
                <a:lnTo>
                  <a:pt x="4818034" y="648920"/>
                </a:lnTo>
                <a:lnTo>
                  <a:pt x="4838827" y="634886"/>
                </a:lnTo>
                <a:lnTo>
                  <a:pt x="4852854" y="614092"/>
                </a:lnTo>
                <a:lnTo>
                  <a:pt x="4857999" y="588660"/>
                </a:lnTo>
                <a:lnTo>
                  <a:pt x="4857999" y="65410"/>
                </a:lnTo>
                <a:lnTo>
                  <a:pt x="4852854" y="39977"/>
                </a:lnTo>
                <a:lnTo>
                  <a:pt x="4838827" y="19183"/>
                </a:lnTo>
                <a:lnTo>
                  <a:pt x="4818034" y="5149"/>
                </a:lnTo>
                <a:lnTo>
                  <a:pt x="479258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1917" y="1063558"/>
            <a:ext cx="4750435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0" marR="5080" indent="-495934">
              <a:lnSpc>
                <a:spcPct val="101000"/>
              </a:lnSpc>
              <a:spcBef>
                <a:spcPts val="10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 following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550" spc="-4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fit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Linear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Regression?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8576" y="176275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8966"/>
                </a:moveTo>
                <a:lnTo>
                  <a:pt x="645350" y="66535"/>
                </a:lnTo>
                <a:lnTo>
                  <a:pt x="622007" y="31902"/>
                </a:lnTo>
                <a:lnTo>
                  <a:pt x="587362" y="8559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02" y="31902"/>
                </a:lnTo>
                <a:lnTo>
                  <a:pt x="8559" y="66535"/>
                </a:lnTo>
                <a:lnTo>
                  <a:pt x="0" y="108966"/>
                </a:lnTo>
                <a:lnTo>
                  <a:pt x="0" y="544957"/>
                </a:lnTo>
                <a:lnTo>
                  <a:pt x="8559" y="587387"/>
                </a:lnTo>
                <a:lnTo>
                  <a:pt x="31902" y="622020"/>
                </a:lnTo>
                <a:lnTo>
                  <a:pt x="66548" y="645363"/>
                </a:lnTo>
                <a:lnTo>
                  <a:pt x="108966" y="653923"/>
                </a:lnTo>
                <a:lnTo>
                  <a:pt x="544944" y="653923"/>
                </a:lnTo>
                <a:lnTo>
                  <a:pt x="587362" y="645363"/>
                </a:lnTo>
                <a:lnTo>
                  <a:pt x="622007" y="622020"/>
                </a:lnTo>
                <a:lnTo>
                  <a:pt x="645350" y="587387"/>
                </a:lnTo>
                <a:lnTo>
                  <a:pt x="653910" y="544957"/>
                </a:lnTo>
                <a:lnTo>
                  <a:pt x="653910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19" y="66535"/>
                </a:lnTo>
                <a:lnTo>
                  <a:pt x="4826025" y="31902"/>
                </a:lnTo>
                <a:lnTo>
                  <a:pt x="4791354" y="8559"/>
                </a:lnTo>
                <a:lnTo>
                  <a:pt x="4748911" y="0"/>
                </a:lnTo>
                <a:lnTo>
                  <a:pt x="802119" y="0"/>
                </a:lnTo>
                <a:lnTo>
                  <a:pt x="759701" y="8559"/>
                </a:lnTo>
                <a:lnTo>
                  <a:pt x="725068" y="31902"/>
                </a:lnTo>
                <a:lnTo>
                  <a:pt x="701713" y="66535"/>
                </a:lnTo>
                <a:lnTo>
                  <a:pt x="693153" y="108966"/>
                </a:lnTo>
                <a:lnTo>
                  <a:pt x="693153" y="544957"/>
                </a:lnTo>
                <a:lnTo>
                  <a:pt x="701713" y="587387"/>
                </a:lnTo>
                <a:lnTo>
                  <a:pt x="725068" y="622020"/>
                </a:lnTo>
                <a:lnTo>
                  <a:pt x="759701" y="645363"/>
                </a:lnTo>
                <a:lnTo>
                  <a:pt x="802119" y="653923"/>
                </a:lnTo>
                <a:lnTo>
                  <a:pt x="4748911" y="653923"/>
                </a:lnTo>
                <a:lnTo>
                  <a:pt x="4791354" y="645363"/>
                </a:lnTo>
                <a:lnTo>
                  <a:pt x="4826025" y="622020"/>
                </a:lnTo>
                <a:lnTo>
                  <a:pt x="4849419" y="587387"/>
                </a:lnTo>
                <a:lnTo>
                  <a:pt x="4858004" y="544957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75103" y="1958655"/>
            <a:ext cx="1738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Least</a:t>
            </a:r>
            <a:r>
              <a:rPr dirty="0" sz="155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Square</a:t>
            </a:r>
            <a:r>
              <a:rPr dirty="0" sz="1550" spc="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8576" y="249516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9105"/>
                </a:moveTo>
                <a:lnTo>
                  <a:pt x="645350" y="66611"/>
                </a:lnTo>
                <a:lnTo>
                  <a:pt x="622007" y="31927"/>
                </a:lnTo>
                <a:lnTo>
                  <a:pt x="587362" y="8572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02" y="31927"/>
                </a:lnTo>
                <a:lnTo>
                  <a:pt x="8559" y="66611"/>
                </a:lnTo>
                <a:lnTo>
                  <a:pt x="0" y="109105"/>
                </a:lnTo>
                <a:lnTo>
                  <a:pt x="0" y="544969"/>
                </a:lnTo>
                <a:lnTo>
                  <a:pt x="8559" y="587413"/>
                </a:lnTo>
                <a:lnTo>
                  <a:pt x="31902" y="622084"/>
                </a:lnTo>
                <a:lnTo>
                  <a:pt x="66548" y="645477"/>
                </a:lnTo>
                <a:lnTo>
                  <a:pt x="108966" y="654050"/>
                </a:lnTo>
                <a:lnTo>
                  <a:pt x="544944" y="654050"/>
                </a:lnTo>
                <a:lnTo>
                  <a:pt x="587362" y="645477"/>
                </a:lnTo>
                <a:lnTo>
                  <a:pt x="622007" y="622084"/>
                </a:lnTo>
                <a:lnTo>
                  <a:pt x="645350" y="587413"/>
                </a:lnTo>
                <a:lnTo>
                  <a:pt x="653910" y="544969"/>
                </a:lnTo>
                <a:lnTo>
                  <a:pt x="653910" y="109105"/>
                </a:lnTo>
                <a:close/>
              </a:path>
              <a:path w="4858384" h="654050">
                <a:moveTo>
                  <a:pt x="4858004" y="109105"/>
                </a:moveTo>
                <a:lnTo>
                  <a:pt x="4849419" y="66611"/>
                </a:lnTo>
                <a:lnTo>
                  <a:pt x="4826025" y="31927"/>
                </a:lnTo>
                <a:lnTo>
                  <a:pt x="4791354" y="8572"/>
                </a:lnTo>
                <a:lnTo>
                  <a:pt x="4748911" y="0"/>
                </a:lnTo>
                <a:lnTo>
                  <a:pt x="802119" y="0"/>
                </a:lnTo>
                <a:lnTo>
                  <a:pt x="759701" y="8572"/>
                </a:lnTo>
                <a:lnTo>
                  <a:pt x="725068" y="31927"/>
                </a:lnTo>
                <a:lnTo>
                  <a:pt x="701713" y="66611"/>
                </a:lnTo>
                <a:lnTo>
                  <a:pt x="693153" y="109105"/>
                </a:lnTo>
                <a:lnTo>
                  <a:pt x="693153" y="544969"/>
                </a:lnTo>
                <a:lnTo>
                  <a:pt x="701713" y="587413"/>
                </a:lnTo>
                <a:lnTo>
                  <a:pt x="725068" y="622084"/>
                </a:lnTo>
                <a:lnTo>
                  <a:pt x="759701" y="645477"/>
                </a:lnTo>
                <a:lnTo>
                  <a:pt x="802119" y="654050"/>
                </a:lnTo>
                <a:lnTo>
                  <a:pt x="4748911" y="654050"/>
                </a:lnTo>
                <a:lnTo>
                  <a:pt x="4791354" y="645477"/>
                </a:lnTo>
                <a:lnTo>
                  <a:pt x="4826025" y="622084"/>
                </a:lnTo>
                <a:lnTo>
                  <a:pt x="4849419" y="587413"/>
                </a:lnTo>
                <a:lnTo>
                  <a:pt x="4858004" y="544969"/>
                </a:lnTo>
                <a:lnTo>
                  <a:pt x="4858004" y="109105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17953" y="2692398"/>
            <a:ext cx="185928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155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Likelihood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8576" y="322759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9080"/>
                </a:moveTo>
                <a:lnTo>
                  <a:pt x="645350" y="66636"/>
                </a:lnTo>
                <a:lnTo>
                  <a:pt x="622007" y="31965"/>
                </a:lnTo>
                <a:lnTo>
                  <a:pt x="587362" y="8572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72"/>
                </a:lnTo>
                <a:lnTo>
                  <a:pt x="31902" y="31965"/>
                </a:lnTo>
                <a:lnTo>
                  <a:pt x="8559" y="66636"/>
                </a:lnTo>
                <a:lnTo>
                  <a:pt x="0" y="109080"/>
                </a:lnTo>
                <a:lnTo>
                  <a:pt x="0" y="544944"/>
                </a:lnTo>
                <a:lnTo>
                  <a:pt x="8559" y="587438"/>
                </a:lnTo>
                <a:lnTo>
                  <a:pt x="31902" y="622109"/>
                </a:lnTo>
                <a:lnTo>
                  <a:pt x="66548" y="645464"/>
                </a:lnTo>
                <a:lnTo>
                  <a:pt x="108966" y="654037"/>
                </a:lnTo>
                <a:lnTo>
                  <a:pt x="544944" y="654037"/>
                </a:lnTo>
                <a:lnTo>
                  <a:pt x="587362" y="645464"/>
                </a:lnTo>
                <a:lnTo>
                  <a:pt x="622007" y="622109"/>
                </a:lnTo>
                <a:lnTo>
                  <a:pt x="645350" y="587438"/>
                </a:lnTo>
                <a:lnTo>
                  <a:pt x="653910" y="544944"/>
                </a:lnTo>
                <a:lnTo>
                  <a:pt x="653910" y="109080"/>
                </a:lnTo>
                <a:close/>
              </a:path>
              <a:path w="4858384" h="654050">
                <a:moveTo>
                  <a:pt x="4858004" y="109080"/>
                </a:moveTo>
                <a:lnTo>
                  <a:pt x="4849419" y="66636"/>
                </a:lnTo>
                <a:lnTo>
                  <a:pt x="4826025" y="31965"/>
                </a:lnTo>
                <a:lnTo>
                  <a:pt x="4791354" y="8572"/>
                </a:lnTo>
                <a:lnTo>
                  <a:pt x="4748911" y="0"/>
                </a:lnTo>
                <a:lnTo>
                  <a:pt x="802119" y="0"/>
                </a:lnTo>
                <a:lnTo>
                  <a:pt x="759701" y="8572"/>
                </a:lnTo>
                <a:lnTo>
                  <a:pt x="725068" y="31965"/>
                </a:lnTo>
                <a:lnTo>
                  <a:pt x="701713" y="66636"/>
                </a:lnTo>
                <a:lnTo>
                  <a:pt x="693153" y="109080"/>
                </a:lnTo>
                <a:lnTo>
                  <a:pt x="693153" y="544944"/>
                </a:lnTo>
                <a:lnTo>
                  <a:pt x="701713" y="587438"/>
                </a:lnTo>
                <a:lnTo>
                  <a:pt x="725068" y="622109"/>
                </a:lnTo>
                <a:lnTo>
                  <a:pt x="759701" y="645464"/>
                </a:lnTo>
                <a:lnTo>
                  <a:pt x="802119" y="654037"/>
                </a:lnTo>
                <a:lnTo>
                  <a:pt x="4748911" y="654037"/>
                </a:lnTo>
                <a:lnTo>
                  <a:pt x="4791354" y="645464"/>
                </a:lnTo>
                <a:lnTo>
                  <a:pt x="4826025" y="622109"/>
                </a:lnTo>
                <a:lnTo>
                  <a:pt x="4849419" y="587438"/>
                </a:lnTo>
                <a:lnTo>
                  <a:pt x="4858004" y="544944"/>
                </a:lnTo>
                <a:lnTo>
                  <a:pt x="4858004" y="10908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61082" y="3426522"/>
            <a:ext cx="15627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Logarithmic</a:t>
            </a:r>
            <a:r>
              <a:rPr dirty="0" sz="1550" spc="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Loss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78557" y="1906679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68576" y="3960101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9004"/>
                </a:moveTo>
                <a:lnTo>
                  <a:pt x="645350" y="66586"/>
                </a:lnTo>
                <a:lnTo>
                  <a:pt x="622007" y="31927"/>
                </a:lnTo>
                <a:lnTo>
                  <a:pt x="587362" y="8559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02" y="31927"/>
                </a:lnTo>
                <a:lnTo>
                  <a:pt x="8559" y="66586"/>
                </a:lnTo>
                <a:lnTo>
                  <a:pt x="0" y="109004"/>
                </a:lnTo>
                <a:lnTo>
                  <a:pt x="0" y="544957"/>
                </a:lnTo>
                <a:lnTo>
                  <a:pt x="8559" y="587387"/>
                </a:lnTo>
                <a:lnTo>
                  <a:pt x="31902" y="622046"/>
                </a:lnTo>
                <a:lnTo>
                  <a:pt x="66548" y="645414"/>
                </a:lnTo>
                <a:lnTo>
                  <a:pt x="108966" y="653986"/>
                </a:lnTo>
                <a:lnTo>
                  <a:pt x="544944" y="653986"/>
                </a:lnTo>
                <a:lnTo>
                  <a:pt x="587362" y="645414"/>
                </a:lnTo>
                <a:lnTo>
                  <a:pt x="622007" y="622046"/>
                </a:lnTo>
                <a:lnTo>
                  <a:pt x="645350" y="587387"/>
                </a:lnTo>
                <a:lnTo>
                  <a:pt x="653910" y="544957"/>
                </a:lnTo>
                <a:lnTo>
                  <a:pt x="653910" y="109004"/>
                </a:lnTo>
                <a:close/>
              </a:path>
              <a:path w="4858384" h="654050">
                <a:moveTo>
                  <a:pt x="4858004" y="109004"/>
                </a:moveTo>
                <a:lnTo>
                  <a:pt x="4849419" y="66586"/>
                </a:lnTo>
                <a:lnTo>
                  <a:pt x="4826025" y="31927"/>
                </a:lnTo>
                <a:lnTo>
                  <a:pt x="4791354" y="8559"/>
                </a:lnTo>
                <a:lnTo>
                  <a:pt x="4748911" y="0"/>
                </a:lnTo>
                <a:lnTo>
                  <a:pt x="802119" y="0"/>
                </a:lnTo>
                <a:lnTo>
                  <a:pt x="759701" y="8559"/>
                </a:lnTo>
                <a:lnTo>
                  <a:pt x="725068" y="31927"/>
                </a:lnTo>
                <a:lnTo>
                  <a:pt x="701713" y="66586"/>
                </a:lnTo>
                <a:lnTo>
                  <a:pt x="693153" y="109004"/>
                </a:lnTo>
                <a:lnTo>
                  <a:pt x="693153" y="544957"/>
                </a:lnTo>
                <a:lnTo>
                  <a:pt x="701713" y="587387"/>
                </a:lnTo>
                <a:lnTo>
                  <a:pt x="725068" y="622046"/>
                </a:lnTo>
                <a:lnTo>
                  <a:pt x="759701" y="645414"/>
                </a:lnTo>
                <a:lnTo>
                  <a:pt x="802119" y="653986"/>
                </a:lnTo>
                <a:lnTo>
                  <a:pt x="4748911" y="653986"/>
                </a:lnTo>
                <a:lnTo>
                  <a:pt x="4791354" y="645414"/>
                </a:lnTo>
                <a:lnTo>
                  <a:pt x="4826025" y="622046"/>
                </a:lnTo>
                <a:lnTo>
                  <a:pt x="4849419" y="587387"/>
                </a:lnTo>
                <a:lnTo>
                  <a:pt x="4858004" y="544957"/>
                </a:lnTo>
                <a:lnTo>
                  <a:pt x="4858004" y="109004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27022" y="194341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7283" y="2654701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65"/>
                </a:lnTo>
                <a:lnTo>
                  <a:pt x="462235" y="338565"/>
                </a:lnTo>
                <a:lnTo>
                  <a:pt x="462235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25752" y="2692715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77283" y="3358408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65"/>
                </a:lnTo>
                <a:lnTo>
                  <a:pt x="462235" y="338565"/>
                </a:lnTo>
                <a:lnTo>
                  <a:pt x="462235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25752" y="3397629"/>
            <a:ext cx="1708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197353" y="4243000"/>
            <a:ext cx="117411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b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61871" y="428110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9162" y="130234"/>
            <a:ext cx="214376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0" b="0">
                <a:solidFill>
                  <a:srgbClr val="7F7F7F"/>
                </a:solidFill>
                <a:latin typeface="Arial MT"/>
                <a:cs typeface="Arial MT"/>
              </a:rPr>
              <a:t>Answer</a:t>
            </a:r>
            <a:r>
              <a:rPr dirty="0" sz="3950" spc="26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2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64210" y="104418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4" y="0"/>
                </a:moveTo>
                <a:lnTo>
                  <a:pt x="65400" y="0"/>
                </a:lnTo>
                <a:lnTo>
                  <a:pt x="39967" y="5149"/>
                </a:lnTo>
                <a:lnTo>
                  <a:pt x="19176" y="19183"/>
                </a:lnTo>
                <a:lnTo>
                  <a:pt x="5147" y="39977"/>
                </a:lnTo>
                <a:lnTo>
                  <a:pt x="0" y="65410"/>
                </a:lnTo>
                <a:lnTo>
                  <a:pt x="0" y="588660"/>
                </a:lnTo>
                <a:lnTo>
                  <a:pt x="5147" y="614068"/>
                </a:lnTo>
                <a:lnTo>
                  <a:pt x="19176" y="634810"/>
                </a:lnTo>
                <a:lnTo>
                  <a:pt x="39967" y="648792"/>
                </a:lnTo>
                <a:lnTo>
                  <a:pt x="65400" y="653917"/>
                </a:lnTo>
                <a:lnTo>
                  <a:pt x="4792604" y="653917"/>
                </a:lnTo>
                <a:lnTo>
                  <a:pt x="4818088" y="648792"/>
                </a:lnTo>
                <a:lnTo>
                  <a:pt x="4838877" y="634810"/>
                </a:lnTo>
                <a:lnTo>
                  <a:pt x="4852882" y="614068"/>
                </a:lnTo>
                <a:lnTo>
                  <a:pt x="4858015" y="588660"/>
                </a:lnTo>
                <a:lnTo>
                  <a:pt x="4858015" y="65410"/>
                </a:lnTo>
                <a:lnTo>
                  <a:pt x="4852882" y="39977"/>
                </a:lnTo>
                <a:lnTo>
                  <a:pt x="4838877" y="19183"/>
                </a:lnTo>
                <a:lnTo>
                  <a:pt x="4818088" y="5149"/>
                </a:lnTo>
                <a:lnTo>
                  <a:pt x="479260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17421" y="1116644"/>
            <a:ext cx="475996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634" marR="5080" indent="-495934">
              <a:lnSpc>
                <a:spcPct val="101099"/>
              </a:lnSpc>
              <a:spcBef>
                <a:spcPts val="10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dirty="0" sz="1550" spc="2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fit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Linear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Regression?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64207" y="181584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50" y="109093"/>
                </a:moveTo>
                <a:lnTo>
                  <a:pt x="645464" y="66649"/>
                </a:lnTo>
                <a:lnTo>
                  <a:pt x="622071" y="31978"/>
                </a:lnTo>
                <a:lnTo>
                  <a:pt x="587387" y="8585"/>
                </a:lnTo>
                <a:lnTo>
                  <a:pt x="544944" y="0"/>
                </a:lnTo>
                <a:lnTo>
                  <a:pt x="109080" y="0"/>
                </a:lnTo>
                <a:lnTo>
                  <a:pt x="66636" y="8585"/>
                </a:lnTo>
                <a:lnTo>
                  <a:pt x="31965" y="31978"/>
                </a:lnTo>
                <a:lnTo>
                  <a:pt x="8572" y="66649"/>
                </a:lnTo>
                <a:lnTo>
                  <a:pt x="0" y="109093"/>
                </a:lnTo>
                <a:lnTo>
                  <a:pt x="0" y="544969"/>
                </a:lnTo>
                <a:lnTo>
                  <a:pt x="8572" y="587413"/>
                </a:lnTo>
                <a:lnTo>
                  <a:pt x="31965" y="622084"/>
                </a:lnTo>
                <a:lnTo>
                  <a:pt x="66636" y="645477"/>
                </a:lnTo>
                <a:lnTo>
                  <a:pt x="109080" y="654050"/>
                </a:lnTo>
                <a:lnTo>
                  <a:pt x="544944" y="654050"/>
                </a:lnTo>
                <a:lnTo>
                  <a:pt x="587387" y="645477"/>
                </a:lnTo>
                <a:lnTo>
                  <a:pt x="622071" y="622084"/>
                </a:lnTo>
                <a:lnTo>
                  <a:pt x="645464" y="587413"/>
                </a:lnTo>
                <a:lnTo>
                  <a:pt x="654050" y="544969"/>
                </a:lnTo>
                <a:lnTo>
                  <a:pt x="654050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01" y="31978"/>
                </a:lnTo>
                <a:lnTo>
                  <a:pt x="4791468" y="8585"/>
                </a:lnTo>
                <a:lnTo>
                  <a:pt x="4749050" y="0"/>
                </a:lnTo>
                <a:lnTo>
                  <a:pt x="802259" y="0"/>
                </a:lnTo>
                <a:lnTo>
                  <a:pt x="759828" y="8585"/>
                </a:lnTo>
                <a:lnTo>
                  <a:pt x="725195" y="31978"/>
                </a:lnTo>
                <a:lnTo>
                  <a:pt x="701852" y="66649"/>
                </a:lnTo>
                <a:lnTo>
                  <a:pt x="693293" y="109093"/>
                </a:lnTo>
                <a:lnTo>
                  <a:pt x="693293" y="544969"/>
                </a:lnTo>
                <a:lnTo>
                  <a:pt x="701852" y="587413"/>
                </a:lnTo>
                <a:lnTo>
                  <a:pt x="725195" y="622084"/>
                </a:lnTo>
                <a:lnTo>
                  <a:pt x="759828" y="645477"/>
                </a:lnTo>
                <a:lnTo>
                  <a:pt x="802259" y="654050"/>
                </a:lnTo>
                <a:lnTo>
                  <a:pt x="4749050" y="654050"/>
                </a:lnTo>
                <a:lnTo>
                  <a:pt x="4791468" y="645477"/>
                </a:lnTo>
                <a:lnTo>
                  <a:pt x="4826101" y="622084"/>
                </a:lnTo>
                <a:lnTo>
                  <a:pt x="4849457" y="587413"/>
                </a:lnTo>
                <a:lnTo>
                  <a:pt x="4858016" y="544969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A8DB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70988" y="2011995"/>
            <a:ext cx="17437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Least</a:t>
            </a:r>
            <a:r>
              <a:rPr dirty="0" sz="155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Square</a:t>
            </a:r>
            <a:r>
              <a:rPr dirty="0" sz="155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4207" y="2548381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50" y="108966"/>
                </a:moveTo>
                <a:lnTo>
                  <a:pt x="645464" y="66548"/>
                </a:lnTo>
                <a:lnTo>
                  <a:pt x="622071" y="31915"/>
                </a:lnTo>
                <a:lnTo>
                  <a:pt x="587387" y="8559"/>
                </a:lnTo>
                <a:lnTo>
                  <a:pt x="544944" y="0"/>
                </a:lnTo>
                <a:lnTo>
                  <a:pt x="109080" y="0"/>
                </a:lnTo>
                <a:lnTo>
                  <a:pt x="66636" y="8559"/>
                </a:lnTo>
                <a:lnTo>
                  <a:pt x="31965" y="31915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72" y="587387"/>
                </a:lnTo>
                <a:lnTo>
                  <a:pt x="31965" y="622020"/>
                </a:lnTo>
                <a:lnTo>
                  <a:pt x="66636" y="645363"/>
                </a:lnTo>
                <a:lnTo>
                  <a:pt x="109080" y="653923"/>
                </a:lnTo>
                <a:lnTo>
                  <a:pt x="544944" y="653923"/>
                </a:lnTo>
                <a:lnTo>
                  <a:pt x="587387" y="645363"/>
                </a:lnTo>
                <a:lnTo>
                  <a:pt x="622071" y="622020"/>
                </a:lnTo>
                <a:lnTo>
                  <a:pt x="645464" y="587387"/>
                </a:lnTo>
                <a:lnTo>
                  <a:pt x="654050" y="544957"/>
                </a:lnTo>
                <a:lnTo>
                  <a:pt x="654050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15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28" y="8559"/>
                </a:lnTo>
                <a:lnTo>
                  <a:pt x="725195" y="31915"/>
                </a:lnTo>
                <a:lnTo>
                  <a:pt x="701852" y="66548"/>
                </a:lnTo>
                <a:lnTo>
                  <a:pt x="693293" y="108966"/>
                </a:lnTo>
                <a:lnTo>
                  <a:pt x="693293" y="544957"/>
                </a:lnTo>
                <a:lnTo>
                  <a:pt x="701852" y="587387"/>
                </a:lnTo>
                <a:lnTo>
                  <a:pt x="725195" y="622020"/>
                </a:lnTo>
                <a:lnTo>
                  <a:pt x="759828" y="645363"/>
                </a:lnTo>
                <a:lnTo>
                  <a:pt x="802259" y="653923"/>
                </a:lnTo>
                <a:lnTo>
                  <a:pt x="4749050" y="653923"/>
                </a:lnTo>
                <a:lnTo>
                  <a:pt x="4791468" y="645363"/>
                </a:lnTo>
                <a:lnTo>
                  <a:pt x="4826101" y="622020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13838" y="2745801"/>
            <a:ext cx="185991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155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Likelihood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4207" y="328079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50" y="108966"/>
                </a:moveTo>
                <a:lnTo>
                  <a:pt x="645464" y="66548"/>
                </a:lnTo>
                <a:lnTo>
                  <a:pt x="622071" y="31915"/>
                </a:lnTo>
                <a:lnTo>
                  <a:pt x="587387" y="8572"/>
                </a:lnTo>
                <a:lnTo>
                  <a:pt x="544944" y="0"/>
                </a:lnTo>
                <a:lnTo>
                  <a:pt x="109080" y="0"/>
                </a:lnTo>
                <a:lnTo>
                  <a:pt x="66636" y="8572"/>
                </a:lnTo>
                <a:lnTo>
                  <a:pt x="31965" y="31915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72" y="587413"/>
                </a:lnTo>
                <a:lnTo>
                  <a:pt x="31965" y="622058"/>
                </a:lnTo>
                <a:lnTo>
                  <a:pt x="66636" y="645426"/>
                </a:lnTo>
                <a:lnTo>
                  <a:pt x="109080" y="653986"/>
                </a:lnTo>
                <a:lnTo>
                  <a:pt x="544944" y="653986"/>
                </a:lnTo>
                <a:lnTo>
                  <a:pt x="587387" y="645426"/>
                </a:lnTo>
                <a:lnTo>
                  <a:pt x="622071" y="622058"/>
                </a:lnTo>
                <a:lnTo>
                  <a:pt x="645464" y="587413"/>
                </a:lnTo>
                <a:lnTo>
                  <a:pt x="654050" y="544969"/>
                </a:lnTo>
                <a:lnTo>
                  <a:pt x="654050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01" y="31915"/>
                </a:lnTo>
                <a:lnTo>
                  <a:pt x="4791468" y="8572"/>
                </a:lnTo>
                <a:lnTo>
                  <a:pt x="4749050" y="0"/>
                </a:lnTo>
                <a:lnTo>
                  <a:pt x="802259" y="0"/>
                </a:lnTo>
                <a:lnTo>
                  <a:pt x="759828" y="8572"/>
                </a:lnTo>
                <a:lnTo>
                  <a:pt x="725195" y="31915"/>
                </a:lnTo>
                <a:lnTo>
                  <a:pt x="701852" y="66548"/>
                </a:lnTo>
                <a:lnTo>
                  <a:pt x="693293" y="108966"/>
                </a:lnTo>
                <a:lnTo>
                  <a:pt x="693293" y="544969"/>
                </a:lnTo>
                <a:lnTo>
                  <a:pt x="701852" y="587413"/>
                </a:lnTo>
                <a:lnTo>
                  <a:pt x="725195" y="622058"/>
                </a:lnTo>
                <a:lnTo>
                  <a:pt x="759828" y="645426"/>
                </a:lnTo>
                <a:lnTo>
                  <a:pt x="802259" y="653986"/>
                </a:lnTo>
                <a:lnTo>
                  <a:pt x="4749050" y="653986"/>
                </a:lnTo>
                <a:lnTo>
                  <a:pt x="4791468" y="645426"/>
                </a:lnTo>
                <a:lnTo>
                  <a:pt x="4826101" y="622058"/>
                </a:lnTo>
                <a:lnTo>
                  <a:pt x="4849457" y="587413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56713" y="3479481"/>
            <a:ext cx="15627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Logarithmic</a:t>
            </a:r>
            <a:r>
              <a:rPr dirty="0" sz="1550" spc="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Loss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74188" y="1959757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A8DB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64207" y="401326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50" y="109004"/>
                </a:moveTo>
                <a:lnTo>
                  <a:pt x="645464" y="66573"/>
                </a:lnTo>
                <a:lnTo>
                  <a:pt x="622071" y="31927"/>
                </a:lnTo>
                <a:lnTo>
                  <a:pt x="587387" y="8559"/>
                </a:lnTo>
                <a:lnTo>
                  <a:pt x="544944" y="0"/>
                </a:lnTo>
                <a:lnTo>
                  <a:pt x="109080" y="0"/>
                </a:lnTo>
                <a:lnTo>
                  <a:pt x="66636" y="8559"/>
                </a:lnTo>
                <a:lnTo>
                  <a:pt x="31965" y="31927"/>
                </a:lnTo>
                <a:lnTo>
                  <a:pt x="8572" y="66573"/>
                </a:lnTo>
                <a:lnTo>
                  <a:pt x="0" y="109004"/>
                </a:lnTo>
                <a:lnTo>
                  <a:pt x="0" y="544957"/>
                </a:lnTo>
                <a:lnTo>
                  <a:pt x="8572" y="587387"/>
                </a:lnTo>
                <a:lnTo>
                  <a:pt x="31965" y="622046"/>
                </a:lnTo>
                <a:lnTo>
                  <a:pt x="66636" y="645414"/>
                </a:lnTo>
                <a:lnTo>
                  <a:pt x="109080" y="653986"/>
                </a:lnTo>
                <a:lnTo>
                  <a:pt x="544944" y="653986"/>
                </a:lnTo>
                <a:lnTo>
                  <a:pt x="587387" y="645414"/>
                </a:lnTo>
                <a:lnTo>
                  <a:pt x="622071" y="622046"/>
                </a:lnTo>
                <a:lnTo>
                  <a:pt x="645464" y="587387"/>
                </a:lnTo>
                <a:lnTo>
                  <a:pt x="654050" y="544957"/>
                </a:lnTo>
                <a:lnTo>
                  <a:pt x="654050" y="109004"/>
                </a:lnTo>
                <a:close/>
              </a:path>
              <a:path w="4858384" h="654050">
                <a:moveTo>
                  <a:pt x="4858016" y="109004"/>
                </a:moveTo>
                <a:lnTo>
                  <a:pt x="4849457" y="66573"/>
                </a:lnTo>
                <a:lnTo>
                  <a:pt x="4826101" y="31927"/>
                </a:lnTo>
                <a:lnTo>
                  <a:pt x="4791468" y="8559"/>
                </a:lnTo>
                <a:lnTo>
                  <a:pt x="4749050" y="0"/>
                </a:lnTo>
                <a:lnTo>
                  <a:pt x="802259" y="0"/>
                </a:lnTo>
                <a:lnTo>
                  <a:pt x="759828" y="8559"/>
                </a:lnTo>
                <a:lnTo>
                  <a:pt x="725195" y="31927"/>
                </a:lnTo>
                <a:lnTo>
                  <a:pt x="701852" y="66573"/>
                </a:lnTo>
                <a:lnTo>
                  <a:pt x="693293" y="109004"/>
                </a:lnTo>
                <a:lnTo>
                  <a:pt x="693293" y="544957"/>
                </a:lnTo>
                <a:lnTo>
                  <a:pt x="701852" y="587387"/>
                </a:lnTo>
                <a:lnTo>
                  <a:pt x="725195" y="622046"/>
                </a:lnTo>
                <a:lnTo>
                  <a:pt x="759828" y="645414"/>
                </a:lnTo>
                <a:lnTo>
                  <a:pt x="802259" y="653986"/>
                </a:lnTo>
                <a:lnTo>
                  <a:pt x="4749050" y="653986"/>
                </a:lnTo>
                <a:lnTo>
                  <a:pt x="4791468" y="645414"/>
                </a:lnTo>
                <a:lnTo>
                  <a:pt x="4826101" y="622046"/>
                </a:lnTo>
                <a:lnTo>
                  <a:pt x="4849457" y="587387"/>
                </a:lnTo>
                <a:lnTo>
                  <a:pt x="4858016" y="544957"/>
                </a:lnTo>
                <a:lnTo>
                  <a:pt x="4858016" y="109004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22780" y="1996501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73045" y="2707922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421638" y="2746055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73045" y="3411629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21638" y="3450906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197353" y="4243000"/>
            <a:ext cx="117411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b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61871" y="428110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3777" y="130234"/>
            <a:ext cx="148844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5" b="0">
                <a:solidFill>
                  <a:srgbClr val="7F7F7F"/>
                </a:solidFill>
                <a:latin typeface="Arial MT"/>
                <a:cs typeface="Arial MT"/>
              </a:rPr>
              <a:t>Quiz</a:t>
            </a:r>
            <a:r>
              <a:rPr dirty="0" sz="3950" spc="12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3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04690" y="1054851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592" y="0"/>
                </a:moveTo>
                <a:lnTo>
                  <a:pt x="65413" y="0"/>
                </a:lnTo>
                <a:lnTo>
                  <a:pt x="39972" y="5132"/>
                </a:lnTo>
                <a:lnTo>
                  <a:pt x="19178" y="19137"/>
                </a:lnTo>
                <a:lnTo>
                  <a:pt x="5147" y="39926"/>
                </a:lnTo>
                <a:lnTo>
                  <a:pt x="0" y="65410"/>
                </a:lnTo>
                <a:lnTo>
                  <a:pt x="0" y="588538"/>
                </a:lnTo>
                <a:lnTo>
                  <a:pt x="5147" y="614017"/>
                </a:lnTo>
                <a:lnTo>
                  <a:pt x="19178" y="634795"/>
                </a:lnTo>
                <a:lnTo>
                  <a:pt x="39972" y="648790"/>
                </a:lnTo>
                <a:lnTo>
                  <a:pt x="65413" y="653917"/>
                </a:lnTo>
                <a:lnTo>
                  <a:pt x="4792592" y="653917"/>
                </a:lnTo>
                <a:lnTo>
                  <a:pt x="4818089" y="648790"/>
                </a:lnTo>
                <a:lnTo>
                  <a:pt x="4838876" y="634795"/>
                </a:lnTo>
                <a:lnTo>
                  <a:pt x="4852874" y="614017"/>
                </a:lnTo>
                <a:lnTo>
                  <a:pt x="4858002" y="588538"/>
                </a:lnTo>
                <a:lnTo>
                  <a:pt x="4858002" y="65410"/>
                </a:lnTo>
                <a:lnTo>
                  <a:pt x="4852874" y="39926"/>
                </a:lnTo>
                <a:lnTo>
                  <a:pt x="4838876" y="19137"/>
                </a:lnTo>
                <a:lnTo>
                  <a:pt x="4818089" y="5132"/>
                </a:lnTo>
                <a:lnTo>
                  <a:pt x="4792592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86230" y="1127439"/>
            <a:ext cx="471043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08685" marR="5080" indent="-896619">
              <a:lnSpc>
                <a:spcPct val="101000"/>
              </a:lnSpc>
              <a:spcBef>
                <a:spcPts val="10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dirty="0" sz="1550" spc="2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fit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Regression?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4682" y="182651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93"/>
                </a:moveTo>
                <a:lnTo>
                  <a:pt x="645477" y="66598"/>
                </a:lnTo>
                <a:lnTo>
                  <a:pt x="622084" y="31927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72"/>
                </a:lnTo>
                <a:lnTo>
                  <a:pt x="31978" y="31927"/>
                </a:lnTo>
                <a:lnTo>
                  <a:pt x="8585" y="66598"/>
                </a:lnTo>
                <a:lnTo>
                  <a:pt x="0" y="109093"/>
                </a:lnTo>
                <a:lnTo>
                  <a:pt x="0" y="544969"/>
                </a:lnTo>
                <a:lnTo>
                  <a:pt x="8585" y="587413"/>
                </a:lnTo>
                <a:lnTo>
                  <a:pt x="31978" y="622084"/>
                </a:lnTo>
                <a:lnTo>
                  <a:pt x="66662" y="645477"/>
                </a:lnTo>
                <a:lnTo>
                  <a:pt x="109105" y="654050"/>
                </a:lnTo>
                <a:lnTo>
                  <a:pt x="544969" y="654050"/>
                </a:lnTo>
                <a:lnTo>
                  <a:pt x="587400" y="645477"/>
                </a:lnTo>
                <a:lnTo>
                  <a:pt x="622084" y="622084"/>
                </a:lnTo>
                <a:lnTo>
                  <a:pt x="645477" y="587413"/>
                </a:lnTo>
                <a:lnTo>
                  <a:pt x="654062" y="544969"/>
                </a:lnTo>
                <a:lnTo>
                  <a:pt x="654062" y="109093"/>
                </a:lnTo>
                <a:close/>
              </a:path>
              <a:path w="4858384" h="654050">
                <a:moveTo>
                  <a:pt x="4858004" y="109093"/>
                </a:moveTo>
                <a:lnTo>
                  <a:pt x="4849444" y="66598"/>
                </a:lnTo>
                <a:lnTo>
                  <a:pt x="4826101" y="31927"/>
                </a:lnTo>
                <a:lnTo>
                  <a:pt x="4791456" y="8572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27"/>
                </a:lnTo>
                <a:lnTo>
                  <a:pt x="701865" y="66598"/>
                </a:lnTo>
                <a:lnTo>
                  <a:pt x="693305" y="109093"/>
                </a:lnTo>
                <a:lnTo>
                  <a:pt x="693305" y="544969"/>
                </a:lnTo>
                <a:lnTo>
                  <a:pt x="701865" y="587413"/>
                </a:lnTo>
                <a:lnTo>
                  <a:pt x="725208" y="622084"/>
                </a:lnTo>
                <a:lnTo>
                  <a:pt x="759853" y="645477"/>
                </a:lnTo>
                <a:lnTo>
                  <a:pt x="802271" y="654050"/>
                </a:lnTo>
                <a:lnTo>
                  <a:pt x="4749038" y="654050"/>
                </a:lnTo>
                <a:lnTo>
                  <a:pt x="4791456" y="645477"/>
                </a:lnTo>
                <a:lnTo>
                  <a:pt x="4826101" y="622084"/>
                </a:lnTo>
                <a:lnTo>
                  <a:pt x="4849444" y="587413"/>
                </a:lnTo>
                <a:lnTo>
                  <a:pt x="4858004" y="544969"/>
                </a:lnTo>
                <a:lnTo>
                  <a:pt x="4858004" y="10909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11349" y="2022790"/>
            <a:ext cx="1738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Least</a:t>
            </a:r>
            <a:r>
              <a:rPr dirty="0" sz="155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Square</a:t>
            </a:r>
            <a:r>
              <a:rPr dirty="0" sz="1550" spc="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4682" y="255893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80"/>
                </a:moveTo>
                <a:lnTo>
                  <a:pt x="645477" y="66636"/>
                </a:lnTo>
                <a:lnTo>
                  <a:pt x="622084" y="31965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72"/>
                </a:lnTo>
                <a:lnTo>
                  <a:pt x="31978" y="31965"/>
                </a:lnTo>
                <a:lnTo>
                  <a:pt x="8585" y="66636"/>
                </a:lnTo>
                <a:lnTo>
                  <a:pt x="0" y="109080"/>
                </a:lnTo>
                <a:lnTo>
                  <a:pt x="0" y="544944"/>
                </a:lnTo>
                <a:lnTo>
                  <a:pt x="8585" y="587438"/>
                </a:lnTo>
                <a:lnTo>
                  <a:pt x="31978" y="622122"/>
                </a:lnTo>
                <a:lnTo>
                  <a:pt x="66662" y="645477"/>
                </a:lnTo>
                <a:lnTo>
                  <a:pt x="109105" y="654037"/>
                </a:lnTo>
                <a:lnTo>
                  <a:pt x="544969" y="654037"/>
                </a:lnTo>
                <a:lnTo>
                  <a:pt x="587400" y="645477"/>
                </a:lnTo>
                <a:lnTo>
                  <a:pt x="622084" y="622122"/>
                </a:lnTo>
                <a:lnTo>
                  <a:pt x="645477" y="587438"/>
                </a:lnTo>
                <a:lnTo>
                  <a:pt x="654062" y="544944"/>
                </a:lnTo>
                <a:lnTo>
                  <a:pt x="654062" y="109080"/>
                </a:lnTo>
                <a:close/>
              </a:path>
              <a:path w="4858384" h="654050">
                <a:moveTo>
                  <a:pt x="4858004" y="109080"/>
                </a:moveTo>
                <a:lnTo>
                  <a:pt x="4849444" y="66636"/>
                </a:lnTo>
                <a:lnTo>
                  <a:pt x="4826101" y="31965"/>
                </a:lnTo>
                <a:lnTo>
                  <a:pt x="4791456" y="8572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65"/>
                </a:lnTo>
                <a:lnTo>
                  <a:pt x="701865" y="66636"/>
                </a:lnTo>
                <a:lnTo>
                  <a:pt x="693305" y="109080"/>
                </a:lnTo>
                <a:lnTo>
                  <a:pt x="693305" y="544944"/>
                </a:lnTo>
                <a:lnTo>
                  <a:pt x="701865" y="587438"/>
                </a:lnTo>
                <a:lnTo>
                  <a:pt x="725208" y="622122"/>
                </a:lnTo>
                <a:lnTo>
                  <a:pt x="759853" y="645477"/>
                </a:lnTo>
                <a:lnTo>
                  <a:pt x="802271" y="654037"/>
                </a:lnTo>
                <a:lnTo>
                  <a:pt x="4749038" y="654037"/>
                </a:lnTo>
                <a:lnTo>
                  <a:pt x="4791456" y="645477"/>
                </a:lnTo>
                <a:lnTo>
                  <a:pt x="4826101" y="622122"/>
                </a:lnTo>
                <a:lnTo>
                  <a:pt x="4849444" y="587438"/>
                </a:lnTo>
                <a:lnTo>
                  <a:pt x="4858004" y="544944"/>
                </a:lnTo>
                <a:lnTo>
                  <a:pt x="4858004" y="10908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54199" y="2756469"/>
            <a:ext cx="185991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1550" spc="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Likelihood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4682" y="329145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8966"/>
                </a:moveTo>
                <a:lnTo>
                  <a:pt x="645477" y="66548"/>
                </a:lnTo>
                <a:lnTo>
                  <a:pt x="622084" y="31915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72"/>
                </a:lnTo>
                <a:lnTo>
                  <a:pt x="31978" y="31915"/>
                </a:lnTo>
                <a:lnTo>
                  <a:pt x="8585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85" y="587387"/>
                </a:lnTo>
                <a:lnTo>
                  <a:pt x="31978" y="622033"/>
                </a:lnTo>
                <a:lnTo>
                  <a:pt x="66662" y="645388"/>
                </a:lnTo>
                <a:lnTo>
                  <a:pt x="109105" y="653961"/>
                </a:lnTo>
                <a:lnTo>
                  <a:pt x="544969" y="653961"/>
                </a:lnTo>
                <a:lnTo>
                  <a:pt x="587400" y="645388"/>
                </a:lnTo>
                <a:lnTo>
                  <a:pt x="622084" y="622033"/>
                </a:lnTo>
                <a:lnTo>
                  <a:pt x="645477" y="587387"/>
                </a:lnTo>
                <a:lnTo>
                  <a:pt x="654062" y="544969"/>
                </a:lnTo>
                <a:lnTo>
                  <a:pt x="654062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101" y="31915"/>
                </a:lnTo>
                <a:lnTo>
                  <a:pt x="4791456" y="8572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15"/>
                </a:lnTo>
                <a:lnTo>
                  <a:pt x="701865" y="66548"/>
                </a:lnTo>
                <a:lnTo>
                  <a:pt x="693305" y="108966"/>
                </a:lnTo>
                <a:lnTo>
                  <a:pt x="693305" y="544969"/>
                </a:lnTo>
                <a:lnTo>
                  <a:pt x="701865" y="587387"/>
                </a:lnTo>
                <a:lnTo>
                  <a:pt x="725208" y="622033"/>
                </a:lnTo>
                <a:lnTo>
                  <a:pt x="759853" y="645388"/>
                </a:lnTo>
                <a:lnTo>
                  <a:pt x="802271" y="653961"/>
                </a:lnTo>
                <a:lnTo>
                  <a:pt x="4749038" y="653961"/>
                </a:lnTo>
                <a:lnTo>
                  <a:pt x="4791456" y="645388"/>
                </a:lnTo>
                <a:lnTo>
                  <a:pt x="4826101" y="622033"/>
                </a:lnTo>
                <a:lnTo>
                  <a:pt x="4849444" y="587387"/>
                </a:lnTo>
                <a:lnTo>
                  <a:pt x="4858004" y="544969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06599" y="3490276"/>
            <a:ext cx="15449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Jaccard</a:t>
            </a:r>
            <a:r>
              <a:rPr dirty="0" sz="155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distance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4799" y="1970425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65"/>
                </a:lnTo>
                <a:lnTo>
                  <a:pt x="462235" y="338565"/>
                </a:lnTo>
                <a:lnTo>
                  <a:pt x="4622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04682" y="402390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04"/>
                </a:moveTo>
                <a:lnTo>
                  <a:pt x="645477" y="66573"/>
                </a:lnTo>
                <a:lnTo>
                  <a:pt x="622084" y="31927"/>
                </a:lnTo>
                <a:lnTo>
                  <a:pt x="587400" y="8559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59"/>
                </a:lnTo>
                <a:lnTo>
                  <a:pt x="31978" y="31927"/>
                </a:lnTo>
                <a:lnTo>
                  <a:pt x="8585" y="66573"/>
                </a:lnTo>
                <a:lnTo>
                  <a:pt x="0" y="109004"/>
                </a:lnTo>
                <a:lnTo>
                  <a:pt x="0" y="544944"/>
                </a:lnTo>
                <a:lnTo>
                  <a:pt x="8585" y="587387"/>
                </a:lnTo>
                <a:lnTo>
                  <a:pt x="31978" y="622046"/>
                </a:lnTo>
                <a:lnTo>
                  <a:pt x="66662" y="645401"/>
                </a:lnTo>
                <a:lnTo>
                  <a:pt x="109105" y="653973"/>
                </a:lnTo>
                <a:lnTo>
                  <a:pt x="544969" y="653973"/>
                </a:lnTo>
                <a:lnTo>
                  <a:pt x="587400" y="645401"/>
                </a:lnTo>
                <a:lnTo>
                  <a:pt x="622084" y="622046"/>
                </a:lnTo>
                <a:lnTo>
                  <a:pt x="645477" y="587387"/>
                </a:lnTo>
                <a:lnTo>
                  <a:pt x="654062" y="544944"/>
                </a:lnTo>
                <a:lnTo>
                  <a:pt x="654062" y="109004"/>
                </a:lnTo>
                <a:close/>
              </a:path>
              <a:path w="4858384" h="654050">
                <a:moveTo>
                  <a:pt x="4858004" y="109004"/>
                </a:moveTo>
                <a:lnTo>
                  <a:pt x="4849444" y="66573"/>
                </a:lnTo>
                <a:lnTo>
                  <a:pt x="4826101" y="31927"/>
                </a:lnTo>
                <a:lnTo>
                  <a:pt x="4791456" y="8559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59"/>
                </a:lnTo>
                <a:lnTo>
                  <a:pt x="725208" y="31927"/>
                </a:lnTo>
                <a:lnTo>
                  <a:pt x="701865" y="66573"/>
                </a:lnTo>
                <a:lnTo>
                  <a:pt x="693305" y="109004"/>
                </a:lnTo>
                <a:lnTo>
                  <a:pt x="693305" y="544944"/>
                </a:lnTo>
                <a:lnTo>
                  <a:pt x="701865" y="587387"/>
                </a:lnTo>
                <a:lnTo>
                  <a:pt x="725208" y="622046"/>
                </a:lnTo>
                <a:lnTo>
                  <a:pt x="759853" y="645401"/>
                </a:lnTo>
                <a:lnTo>
                  <a:pt x="802271" y="653973"/>
                </a:lnTo>
                <a:lnTo>
                  <a:pt x="4749038" y="653973"/>
                </a:lnTo>
                <a:lnTo>
                  <a:pt x="4791456" y="645401"/>
                </a:lnTo>
                <a:lnTo>
                  <a:pt x="4826101" y="622046"/>
                </a:lnTo>
                <a:lnTo>
                  <a:pt x="4849444" y="587387"/>
                </a:lnTo>
                <a:lnTo>
                  <a:pt x="4858004" y="544944"/>
                </a:lnTo>
                <a:lnTo>
                  <a:pt x="4858004" y="109004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63141" y="2007168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13538" y="2718459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61871" y="275646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13538" y="342216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61871" y="3461701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197353" y="4243000"/>
            <a:ext cx="117411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b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61871" y="428110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6553" y="91753"/>
            <a:ext cx="21463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0" b="0">
                <a:solidFill>
                  <a:srgbClr val="7F7F7F"/>
                </a:solidFill>
                <a:latin typeface="Arial MT"/>
                <a:cs typeface="Arial MT"/>
              </a:rPr>
              <a:t>Answer</a:t>
            </a:r>
            <a:r>
              <a:rPr dirty="0" sz="3950" spc="28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3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96083" y="102296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14" y="0"/>
                </a:moveTo>
                <a:lnTo>
                  <a:pt x="65400" y="0"/>
                </a:lnTo>
                <a:lnTo>
                  <a:pt x="39967" y="5132"/>
                </a:lnTo>
                <a:lnTo>
                  <a:pt x="19176" y="19137"/>
                </a:lnTo>
                <a:lnTo>
                  <a:pt x="5147" y="39926"/>
                </a:lnTo>
                <a:lnTo>
                  <a:pt x="0" y="65410"/>
                </a:lnTo>
                <a:lnTo>
                  <a:pt x="0" y="588538"/>
                </a:lnTo>
                <a:lnTo>
                  <a:pt x="5147" y="613970"/>
                </a:lnTo>
                <a:lnTo>
                  <a:pt x="19176" y="634765"/>
                </a:lnTo>
                <a:lnTo>
                  <a:pt x="39967" y="648798"/>
                </a:lnTo>
                <a:lnTo>
                  <a:pt x="65400" y="653948"/>
                </a:lnTo>
                <a:lnTo>
                  <a:pt x="4792614" y="653948"/>
                </a:lnTo>
                <a:lnTo>
                  <a:pt x="4818093" y="648798"/>
                </a:lnTo>
                <a:lnTo>
                  <a:pt x="4838871" y="634765"/>
                </a:lnTo>
                <a:lnTo>
                  <a:pt x="4852865" y="613970"/>
                </a:lnTo>
                <a:lnTo>
                  <a:pt x="4857993" y="588538"/>
                </a:lnTo>
                <a:lnTo>
                  <a:pt x="4857993" y="65410"/>
                </a:lnTo>
                <a:lnTo>
                  <a:pt x="4852865" y="39926"/>
                </a:lnTo>
                <a:lnTo>
                  <a:pt x="4838871" y="19137"/>
                </a:lnTo>
                <a:lnTo>
                  <a:pt x="4818093" y="5132"/>
                </a:lnTo>
                <a:lnTo>
                  <a:pt x="479261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78127" y="1095308"/>
            <a:ext cx="469392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08685" marR="5080" indent="-896619">
              <a:lnSpc>
                <a:spcPct val="101099"/>
              </a:lnSpc>
              <a:spcBef>
                <a:spcPts val="10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dirty="0" sz="1550" spc="2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fit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dirty="0" sz="15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Regression?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084" y="179463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64" y="66548"/>
                </a:lnTo>
                <a:lnTo>
                  <a:pt x="622071" y="31915"/>
                </a:lnTo>
                <a:lnTo>
                  <a:pt x="587400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15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72" y="587375"/>
                </a:lnTo>
                <a:lnTo>
                  <a:pt x="31965" y="622020"/>
                </a:lnTo>
                <a:lnTo>
                  <a:pt x="66649" y="645363"/>
                </a:lnTo>
                <a:lnTo>
                  <a:pt x="109093" y="653923"/>
                </a:lnTo>
                <a:lnTo>
                  <a:pt x="544957" y="653923"/>
                </a:lnTo>
                <a:lnTo>
                  <a:pt x="587400" y="645363"/>
                </a:lnTo>
                <a:lnTo>
                  <a:pt x="622071" y="622020"/>
                </a:lnTo>
                <a:lnTo>
                  <a:pt x="645464" y="587375"/>
                </a:lnTo>
                <a:lnTo>
                  <a:pt x="654037" y="544957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7991" y="108966"/>
                </a:moveTo>
                <a:lnTo>
                  <a:pt x="4849431" y="66548"/>
                </a:lnTo>
                <a:lnTo>
                  <a:pt x="4826076" y="31915"/>
                </a:lnTo>
                <a:lnTo>
                  <a:pt x="4791443" y="8559"/>
                </a:lnTo>
                <a:lnTo>
                  <a:pt x="4749025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15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57"/>
                </a:lnTo>
                <a:lnTo>
                  <a:pt x="701840" y="587375"/>
                </a:lnTo>
                <a:lnTo>
                  <a:pt x="725195" y="622020"/>
                </a:lnTo>
                <a:lnTo>
                  <a:pt x="759828" y="645363"/>
                </a:lnTo>
                <a:lnTo>
                  <a:pt x="802246" y="653923"/>
                </a:lnTo>
                <a:lnTo>
                  <a:pt x="4749025" y="653923"/>
                </a:lnTo>
                <a:lnTo>
                  <a:pt x="4791443" y="645363"/>
                </a:lnTo>
                <a:lnTo>
                  <a:pt x="4826076" y="622020"/>
                </a:lnTo>
                <a:lnTo>
                  <a:pt x="4849431" y="587375"/>
                </a:lnTo>
                <a:lnTo>
                  <a:pt x="4857991" y="544957"/>
                </a:lnTo>
                <a:lnTo>
                  <a:pt x="4857991" y="10896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02738" y="1990659"/>
            <a:ext cx="1738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Least</a:t>
            </a:r>
            <a:r>
              <a:rPr dirty="0" sz="155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Square</a:t>
            </a:r>
            <a:r>
              <a:rPr dirty="0" sz="1550" spc="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6084" y="2527045"/>
            <a:ext cx="4858385" cy="654685"/>
          </a:xfrm>
          <a:custGeom>
            <a:avLst/>
            <a:gdLst/>
            <a:ahLst/>
            <a:cxnLst/>
            <a:rect l="l" t="t" r="r" b="b"/>
            <a:pathLst>
              <a:path w="4858384" h="654685">
                <a:moveTo>
                  <a:pt x="654037" y="109093"/>
                </a:moveTo>
                <a:lnTo>
                  <a:pt x="645464" y="66662"/>
                </a:lnTo>
                <a:lnTo>
                  <a:pt x="622071" y="31978"/>
                </a:lnTo>
                <a:lnTo>
                  <a:pt x="587400" y="8585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85"/>
                </a:lnTo>
                <a:lnTo>
                  <a:pt x="31965" y="31978"/>
                </a:lnTo>
                <a:lnTo>
                  <a:pt x="8572" y="66662"/>
                </a:lnTo>
                <a:lnTo>
                  <a:pt x="0" y="109093"/>
                </a:lnTo>
                <a:lnTo>
                  <a:pt x="0" y="544957"/>
                </a:lnTo>
                <a:lnTo>
                  <a:pt x="8572" y="587400"/>
                </a:lnTo>
                <a:lnTo>
                  <a:pt x="31965" y="622084"/>
                </a:lnTo>
                <a:lnTo>
                  <a:pt x="66649" y="645477"/>
                </a:lnTo>
                <a:lnTo>
                  <a:pt x="109093" y="654062"/>
                </a:lnTo>
                <a:lnTo>
                  <a:pt x="544957" y="654062"/>
                </a:lnTo>
                <a:lnTo>
                  <a:pt x="587400" y="645477"/>
                </a:lnTo>
                <a:lnTo>
                  <a:pt x="622071" y="622084"/>
                </a:lnTo>
                <a:lnTo>
                  <a:pt x="645464" y="587400"/>
                </a:lnTo>
                <a:lnTo>
                  <a:pt x="654037" y="544957"/>
                </a:lnTo>
                <a:lnTo>
                  <a:pt x="654037" y="109093"/>
                </a:lnTo>
                <a:close/>
              </a:path>
              <a:path w="4858384" h="654685">
                <a:moveTo>
                  <a:pt x="4857991" y="109093"/>
                </a:moveTo>
                <a:lnTo>
                  <a:pt x="4849431" y="66662"/>
                </a:lnTo>
                <a:lnTo>
                  <a:pt x="4826076" y="31978"/>
                </a:lnTo>
                <a:lnTo>
                  <a:pt x="4791443" y="8585"/>
                </a:lnTo>
                <a:lnTo>
                  <a:pt x="4749025" y="0"/>
                </a:lnTo>
                <a:lnTo>
                  <a:pt x="802246" y="0"/>
                </a:lnTo>
                <a:lnTo>
                  <a:pt x="759828" y="8585"/>
                </a:lnTo>
                <a:lnTo>
                  <a:pt x="725195" y="31978"/>
                </a:lnTo>
                <a:lnTo>
                  <a:pt x="701840" y="66662"/>
                </a:lnTo>
                <a:lnTo>
                  <a:pt x="693280" y="109093"/>
                </a:lnTo>
                <a:lnTo>
                  <a:pt x="693280" y="544957"/>
                </a:lnTo>
                <a:lnTo>
                  <a:pt x="701840" y="587400"/>
                </a:lnTo>
                <a:lnTo>
                  <a:pt x="725195" y="622084"/>
                </a:lnTo>
                <a:lnTo>
                  <a:pt x="759828" y="645477"/>
                </a:lnTo>
                <a:lnTo>
                  <a:pt x="802246" y="654062"/>
                </a:lnTo>
                <a:lnTo>
                  <a:pt x="4749025" y="654062"/>
                </a:lnTo>
                <a:lnTo>
                  <a:pt x="4791443" y="645477"/>
                </a:lnTo>
                <a:lnTo>
                  <a:pt x="4826076" y="622084"/>
                </a:lnTo>
                <a:lnTo>
                  <a:pt x="4849431" y="587400"/>
                </a:lnTo>
                <a:lnTo>
                  <a:pt x="4857991" y="544957"/>
                </a:lnTo>
                <a:lnTo>
                  <a:pt x="4857991" y="109093"/>
                </a:lnTo>
                <a:close/>
              </a:path>
            </a:pathLst>
          </a:custGeom>
          <a:solidFill>
            <a:srgbClr val="F9B1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45588" y="2724465"/>
            <a:ext cx="18605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1550" spc="2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Likelihood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6084" y="3259594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64" y="66548"/>
                </a:lnTo>
                <a:lnTo>
                  <a:pt x="622071" y="31902"/>
                </a:lnTo>
                <a:lnTo>
                  <a:pt x="587400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02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72" y="587375"/>
                </a:lnTo>
                <a:lnTo>
                  <a:pt x="31965" y="622007"/>
                </a:lnTo>
                <a:lnTo>
                  <a:pt x="66649" y="645363"/>
                </a:lnTo>
                <a:lnTo>
                  <a:pt x="109093" y="653923"/>
                </a:lnTo>
                <a:lnTo>
                  <a:pt x="544957" y="653923"/>
                </a:lnTo>
                <a:lnTo>
                  <a:pt x="587400" y="645363"/>
                </a:lnTo>
                <a:lnTo>
                  <a:pt x="622071" y="622007"/>
                </a:lnTo>
                <a:lnTo>
                  <a:pt x="645464" y="587375"/>
                </a:lnTo>
                <a:lnTo>
                  <a:pt x="654037" y="544944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7991" y="108966"/>
                </a:moveTo>
                <a:lnTo>
                  <a:pt x="4849431" y="66548"/>
                </a:lnTo>
                <a:lnTo>
                  <a:pt x="4826076" y="31902"/>
                </a:lnTo>
                <a:lnTo>
                  <a:pt x="4791443" y="8559"/>
                </a:lnTo>
                <a:lnTo>
                  <a:pt x="4749025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02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44"/>
                </a:lnTo>
                <a:lnTo>
                  <a:pt x="701840" y="587375"/>
                </a:lnTo>
                <a:lnTo>
                  <a:pt x="725195" y="622007"/>
                </a:lnTo>
                <a:lnTo>
                  <a:pt x="759828" y="645363"/>
                </a:lnTo>
                <a:lnTo>
                  <a:pt x="802246" y="653923"/>
                </a:lnTo>
                <a:lnTo>
                  <a:pt x="4749025" y="653923"/>
                </a:lnTo>
                <a:lnTo>
                  <a:pt x="4791443" y="645363"/>
                </a:lnTo>
                <a:lnTo>
                  <a:pt x="4826076" y="622007"/>
                </a:lnTo>
                <a:lnTo>
                  <a:pt x="4849431" y="587375"/>
                </a:lnTo>
                <a:lnTo>
                  <a:pt x="4857991" y="544944"/>
                </a:lnTo>
                <a:lnTo>
                  <a:pt x="4857991" y="10896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98369" y="3458272"/>
            <a:ext cx="15449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Jaccard</a:t>
            </a:r>
            <a:r>
              <a:rPr dirty="0" sz="155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distance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06061" y="1938552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96084" y="399199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9029"/>
                </a:moveTo>
                <a:lnTo>
                  <a:pt x="645464" y="66598"/>
                </a:lnTo>
                <a:lnTo>
                  <a:pt x="622071" y="31940"/>
                </a:lnTo>
                <a:lnTo>
                  <a:pt x="587400" y="8572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72"/>
                </a:lnTo>
                <a:lnTo>
                  <a:pt x="31965" y="31940"/>
                </a:lnTo>
                <a:lnTo>
                  <a:pt x="8572" y="66598"/>
                </a:lnTo>
                <a:lnTo>
                  <a:pt x="0" y="109029"/>
                </a:lnTo>
                <a:lnTo>
                  <a:pt x="0" y="544957"/>
                </a:lnTo>
                <a:lnTo>
                  <a:pt x="8572" y="587400"/>
                </a:lnTo>
                <a:lnTo>
                  <a:pt x="31965" y="622046"/>
                </a:lnTo>
                <a:lnTo>
                  <a:pt x="66649" y="645414"/>
                </a:lnTo>
                <a:lnTo>
                  <a:pt x="109093" y="653973"/>
                </a:lnTo>
                <a:lnTo>
                  <a:pt x="544957" y="653973"/>
                </a:lnTo>
                <a:lnTo>
                  <a:pt x="587400" y="645414"/>
                </a:lnTo>
                <a:lnTo>
                  <a:pt x="622071" y="622046"/>
                </a:lnTo>
                <a:lnTo>
                  <a:pt x="645464" y="587400"/>
                </a:lnTo>
                <a:lnTo>
                  <a:pt x="654037" y="544957"/>
                </a:lnTo>
                <a:lnTo>
                  <a:pt x="654037" y="109029"/>
                </a:lnTo>
                <a:close/>
              </a:path>
              <a:path w="4858384" h="654050">
                <a:moveTo>
                  <a:pt x="4857991" y="109029"/>
                </a:moveTo>
                <a:lnTo>
                  <a:pt x="4849431" y="66598"/>
                </a:lnTo>
                <a:lnTo>
                  <a:pt x="4826076" y="31940"/>
                </a:lnTo>
                <a:lnTo>
                  <a:pt x="4791443" y="8572"/>
                </a:lnTo>
                <a:lnTo>
                  <a:pt x="4749025" y="0"/>
                </a:lnTo>
                <a:lnTo>
                  <a:pt x="802246" y="0"/>
                </a:lnTo>
                <a:lnTo>
                  <a:pt x="759828" y="8572"/>
                </a:lnTo>
                <a:lnTo>
                  <a:pt x="725195" y="31940"/>
                </a:lnTo>
                <a:lnTo>
                  <a:pt x="701840" y="66598"/>
                </a:lnTo>
                <a:lnTo>
                  <a:pt x="693280" y="109029"/>
                </a:lnTo>
                <a:lnTo>
                  <a:pt x="693280" y="544957"/>
                </a:lnTo>
                <a:lnTo>
                  <a:pt x="701840" y="587400"/>
                </a:lnTo>
                <a:lnTo>
                  <a:pt x="725195" y="622046"/>
                </a:lnTo>
                <a:lnTo>
                  <a:pt x="759828" y="645414"/>
                </a:lnTo>
                <a:lnTo>
                  <a:pt x="802246" y="653973"/>
                </a:lnTo>
                <a:lnTo>
                  <a:pt x="4749025" y="653973"/>
                </a:lnTo>
                <a:lnTo>
                  <a:pt x="4791443" y="645414"/>
                </a:lnTo>
                <a:lnTo>
                  <a:pt x="4826076" y="622046"/>
                </a:lnTo>
                <a:lnTo>
                  <a:pt x="4849431" y="587400"/>
                </a:lnTo>
                <a:lnTo>
                  <a:pt x="4857991" y="544957"/>
                </a:lnTo>
                <a:lnTo>
                  <a:pt x="4857991" y="10902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54530" y="1975165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4918" y="268658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F9B1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453641" y="272471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04918" y="3390293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53641" y="3429697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197353" y="4243000"/>
            <a:ext cx="1174115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 b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61871" y="428110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3328" y="93277"/>
            <a:ext cx="148971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5" b="0">
                <a:solidFill>
                  <a:srgbClr val="7F7F7F"/>
                </a:solidFill>
                <a:latin typeface="Arial MT"/>
                <a:cs typeface="Arial MT"/>
              </a:rPr>
              <a:t>Quiz</a:t>
            </a:r>
            <a:r>
              <a:rPr dirty="0" sz="3950" spc="13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4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04690" y="96012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592" y="0"/>
                </a:moveTo>
                <a:lnTo>
                  <a:pt x="65413" y="0"/>
                </a:lnTo>
                <a:lnTo>
                  <a:pt x="39972" y="5145"/>
                </a:lnTo>
                <a:lnTo>
                  <a:pt x="19178" y="19171"/>
                </a:lnTo>
                <a:lnTo>
                  <a:pt x="5147" y="39964"/>
                </a:lnTo>
                <a:lnTo>
                  <a:pt x="0" y="65410"/>
                </a:lnTo>
                <a:lnTo>
                  <a:pt x="0" y="588629"/>
                </a:lnTo>
                <a:lnTo>
                  <a:pt x="5147" y="614074"/>
                </a:lnTo>
                <a:lnTo>
                  <a:pt x="19178" y="634867"/>
                </a:lnTo>
                <a:lnTo>
                  <a:pt x="39972" y="648894"/>
                </a:lnTo>
                <a:lnTo>
                  <a:pt x="65413" y="654039"/>
                </a:lnTo>
                <a:lnTo>
                  <a:pt x="4792592" y="654039"/>
                </a:lnTo>
                <a:lnTo>
                  <a:pt x="4818089" y="648894"/>
                </a:lnTo>
                <a:lnTo>
                  <a:pt x="4838876" y="634867"/>
                </a:lnTo>
                <a:lnTo>
                  <a:pt x="4852874" y="614074"/>
                </a:lnTo>
                <a:lnTo>
                  <a:pt x="4858002" y="588629"/>
                </a:lnTo>
                <a:lnTo>
                  <a:pt x="4858002" y="65410"/>
                </a:lnTo>
                <a:lnTo>
                  <a:pt x="4852874" y="39964"/>
                </a:lnTo>
                <a:lnTo>
                  <a:pt x="4838876" y="19171"/>
                </a:lnTo>
                <a:lnTo>
                  <a:pt x="4818089" y="5145"/>
                </a:lnTo>
                <a:lnTo>
                  <a:pt x="479259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78228" y="1154744"/>
            <a:ext cx="27190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true?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4682" y="1731911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8966"/>
                </a:moveTo>
                <a:lnTo>
                  <a:pt x="645477" y="66548"/>
                </a:lnTo>
                <a:lnTo>
                  <a:pt x="622084" y="31902"/>
                </a:lnTo>
                <a:lnTo>
                  <a:pt x="587400" y="8559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59"/>
                </a:lnTo>
                <a:lnTo>
                  <a:pt x="31978" y="31902"/>
                </a:lnTo>
                <a:lnTo>
                  <a:pt x="8585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85" y="587375"/>
                </a:lnTo>
                <a:lnTo>
                  <a:pt x="31978" y="622007"/>
                </a:lnTo>
                <a:lnTo>
                  <a:pt x="66662" y="645350"/>
                </a:lnTo>
                <a:lnTo>
                  <a:pt x="109105" y="653910"/>
                </a:lnTo>
                <a:lnTo>
                  <a:pt x="544969" y="653910"/>
                </a:lnTo>
                <a:lnTo>
                  <a:pt x="587400" y="645350"/>
                </a:lnTo>
                <a:lnTo>
                  <a:pt x="622084" y="622007"/>
                </a:lnTo>
                <a:lnTo>
                  <a:pt x="645477" y="587375"/>
                </a:lnTo>
                <a:lnTo>
                  <a:pt x="654062" y="544944"/>
                </a:lnTo>
                <a:lnTo>
                  <a:pt x="654062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101" y="31902"/>
                </a:lnTo>
                <a:lnTo>
                  <a:pt x="4791456" y="8559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59"/>
                </a:lnTo>
                <a:lnTo>
                  <a:pt x="725208" y="31902"/>
                </a:lnTo>
                <a:lnTo>
                  <a:pt x="701865" y="66548"/>
                </a:lnTo>
                <a:lnTo>
                  <a:pt x="693305" y="108966"/>
                </a:lnTo>
                <a:lnTo>
                  <a:pt x="693305" y="544944"/>
                </a:lnTo>
                <a:lnTo>
                  <a:pt x="701865" y="587375"/>
                </a:lnTo>
                <a:lnTo>
                  <a:pt x="725208" y="622007"/>
                </a:lnTo>
                <a:lnTo>
                  <a:pt x="759853" y="645350"/>
                </a:lnTo>
                <a:lnTo>
                  <a:pt x="802271" y="653910"/>
                </a:lnTo>
                <a:lnTo>
                  <a:pt x="4749038" y="653910"/>
                </a:lnTo>
                <a:lnTo>
                  <a:pt x="4791456" y="645350"/>
                </a:lnTo>
                <a:lnTo>
                  <a:pt x="4826101" y="622007"/>
                </a:lnTo>
                <a:lnTo>
                  <a:pt x="4849444" y="587375"/>
                </a:lnTo>
                <a:lnTo>
                  <a:pt x="4858004" y="544944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05863" y="1927793"/>
            <a:ext cx="28213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Probability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4682" y="2464307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8966"/>
                </a:moveTo>
                <a:lnTo>
                  <a:pt x="645477" y="66548"/>
                </a:lnTo>
                <a:lnTo>
                  <a:pt x="622084" y="31915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72"/>
                </a:lnTo>
                <a:lnTo>
                  <a:pt x="31978" y="31915"/>
                </a:lnTo>
                <a:lnTo>
                  <a:pt x="8585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85" y="587387"/>
                </a:lnTo>
                <a:lnTo>
                  <a:pt x="31978" y="622020"/>
                </a:lnTo>
                <a:lnTo>
                  <a:pt x="66662" y="645375"/>
                </a:lnTo>
                <a:lnTo>
                  <a:pt x="109105" y="653935"/>
                </a:lnTo>
                <a:lnTo>
                  <a:pt x="544969" y="653935"/>
                </a:lnTo>
                <a:lnTo>
                  <a:pt x="587400" y="645375"/>
                </a:lnTo>
                <a:lnTo>
                  <a:pt x="622084" y="622020"/>
                </a:lnTo>
                <a:lnTo>
                  <a:pt x="645477" y="587387"/>
                </a:lnTo>
                <a:lnTo>
                  <a:pt x="654062" y="544969"/>
                </a:lnTo>
                <a:lnTo>
                  <a:pt x="654062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101" y="31915"/>
                </a:lnTo>
                <a:lnTo>
                  <a:pt x="4791456" y="8572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15"/>
                </a:lnTo>
                <a:lnTo>
                  <a:pt x="701865" y="66548"/>
                </a:lnTo>
                <a:lnTo>
                  <a:pt x="693305" y="108966"/>
                </a:lnTo>
                <a:lnTo>
                  <a:pt x="693305" y="544969"/>
                </a:lnTo>
                <a:lnTo>
                  <a:pt x="701865" y="587387"/>
                </a:lnTo>
                <a:lnTo>
                  <a:pt x="725208" y="622020"/>
                </a:lnTo>
                <a:lnTo>
                  <a:pt x="759853" y="645375"/>
                </a:lnTo>
                <a:lnTo>
                  <a:pt x="802271" y="653935"/>
                </a:lnTo>
                <a:lnTo>
                  <a:pt x="4749038" y="653935"/>
                </a:lnTo>
                <a:lnTo>
                  <a:pt x="4791456" y="645375"/>
                </a:lnTo>
                <a:lnTo>
                  <a:pt x="4826101" y="622020"/>
                </a:lnTo>
                <a:lnTo>
                  <a:pt x="4849444" y="587387"/>
                </a:lnTo>
                <a:lnTo>
                  <a:pt x="4858004" y="544969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205863" y="2661600"/>
            <a:ext cx="31546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5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ratio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4682" y="319672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80"/>
                </a:moveTo>
                <a:lnTo>
                  <a:pt x="645477" y="66636"/>
                </a:lnTo>
                <a:lnTo>
                  <a:pt x="622084" y="31965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72"/>
                </a:lnTo>
                <a:lnTo>
                  <a:pt x="31978" y="31965"/>
                </a:lnTo>
                <a:lnTo>
                  <a:pt x="8585" y="66636"/>
                </a:lnTo>
                <a:lnTo>
                  <a:pt x="0" y="109080"/>
                </a:lnTo>
                <a:lnTo>
                  <a:pt x="0" y="544944"/>
                </a:lnTo>
                <a:lnTo>
                  <a:pt x="8585" y="587387"/>
                </a:lnTo>
                <a:lnTo>
                  <a:pt x="31978" y="622071"/>
                </a:lnTo>
                <a:lnTo>
                  <a:pt x="66662" y="645464"/>
                </a:lnTo>
                <a:lnTo>
                  <a:pt x="109105" y="654037"/>
                </a:lnTo>
                <a:lnTo>
                  <a:pt x="544969" y="654037"/>
                </a:lnTo>
                <a:lnTo>
                  <a:pt x="587400" y="645464"/>
                </a:lnTo>
                <a:lnTo>
                  <a:pt x="622084" y="622071"/>
                </a:lnTo>
                <a:lnTo>
                  <a:pt x="645477" y="587387"/>
                </a:lnTo>
                <a:lnTo>
                  <a:pt x="654062" y="544944"/>
                </a:lnTo>
                <a:lnTo>
                  <a:pt x="654062" y="109080"/>
                </a:lnTo>
                <a:close/>
              </a:path>
              <a:path w="4858384" h="654050">
                <a:moveTo>
                  <a:pt x="4858004" y="109080"/>
                </a:moveTo>
                <a:lnTo>
                  <a:pt x="4849444" y="66636"/>
                </a:lnTo>
                <a:lnTo>
                  <a:pt x="4826101" y="31965"/>
                </a:lnTo>
                <a:lnTo>
                  <a:pt x="4791456" y="8572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65"/>
                </a:lnTo>
                <a:lnTo>
                  <a:pt x="701865" y="66636"/>
                </a:lnTo>
                <a:lnTo>
                  <a:pt x="693305" y="109080"/>
                </a:lnTo>
                <a:lnTo>
                  <a:pt x="693305" y="544944"/>
                </a:lnTo>
                <a:lnTo>
                  <a:pt x="701865" y="587387"/>
                </a:lnTo>
                <a:lnTo>
                  <a:pt x="725208" y="622071"/>
                </a:lnTo>
                <a:lnTo>
                  <a:pt x="759853" y="645464"/>
                </a:lnTo>
                <a:lnTo>
                  <a:pt x="802271" y="654037"/>
                </a:lnTo>
                <a:lnTo>
                  <a:pt x="4749038" y="654037"/>
                </a:lnTo>
                <a:lnTo>
                  <a:pt x="4791456" y="645464"/>
                </a:lnTo>
                <a:lnTo>
                  <a:pt x="4826101" y="622071"/>
                </a:lnTo>
                <a:lnTo>
                  <a:pt x="4849444" y="587387"/>
                </a:lnTo>
                <a:lnTo>
                  <a:pt x="4858004" y="544944"/>
                </a:lnTo>
                <a:lnTo>
                  <a:pt x="4858004" y="10908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05863" y="3395407"/>
            <a:ext cx="31553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Probability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4799" y="1875818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04682" y="3929227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04"/>
                </a:moveTo>
                <a:lnTo>
                  <a:pt x="645477" y="66573"/>
                </a:lnTo>
                <a:lnTo>
                  <a:pt x="622084" y="31927"/>
                </a:lnTo>
                <a:lnTo>
                  <a:pt x="587400" y="8559"/>
                </a:lnTo>
                <a:lnTo>
                  <a:pt x="544969" y="0"/>
                </a:lnTo>
                <a:lnTo>
                  <a:pt x="109105" y="0"/>
                </a:lnTo>
                <a:lnTo>
                  <a:pt x="66662" y="8559"/>
                </a:lnTo>
                <a:lnTo>
                  <a:pt x="31978" y="31927"/>
                </a:lnTo>
                <a:lnTo>
                  <a:pt x="8585" y="66573"/>
                </a:lnTo>
                <a:lnTo>
                  <a:pt x="0" y="109004"/>
                </a:lnTo>
                <a:lnTo>
                  <a:pt x="0" y="544944"/>
                </a:lnTo>
                <a:lnTo>
                  <a:pt x="8585" y="587387"/>
                </a:lnTo>
                <a:lnTo>
                  <a:pt x="31978" y="622046"/>
                </a:lnTo>
                <a:lnTo>
                  <a:pt x="66662" y="645401"/>
                </a:lnTo>
                <a:lnTo>
                  <a:pt x="109105" y="653973"/>
                </a:lnTo>
                <a:lnTo>
                  <a:pt x="544969" y="653973"/>
                </a:lnTo>
                <a:lnTo>
                  <a:pt x="587400" y="645401"/>
                </a:lnTo>
                <a:lnTo>
                  <a:pt x="622084" y="622046"/>
                </a:lnTo>
                <a:lnTo>
                  <a:pt x="645477" y="587387"/>
                </a:lnTo>
                <a:lnTo>
                  <a:pt x="654062" y="544944"/>
                </a:lnTo>
                <a:lnTo>
                  <a:pt x="654062" y="109004"/>
                </a:lnTo>
                <a:close/>
              </a:path>
              <a:path w="4858384" h="654050">
                <a:moveTo>
                  <a:pt x="4858004" y="109004"/>
                </a:moveTo>
                <a:lnTo>
                  <a:pt x="4849444" y="66573"/>
                </a:lnTo>
                <a:lnTo>
                  <a:pt x="4826101" y="31927"/>
                </a:lnTo>
                <a:lnTo>
                  <a:pt x="4791456" y="8559"/>
                </a:lnTo>
                <a:lnTo>
                  <a:pt x="4749038" y="0"/>
                </a:lnTo>
                <a:lnTo>
                  <a:pt x="802271" y="0"/>
                </a:lnTo>
                <a:lnTo>
                  <a:pt x="759853" y="8559"/>
                </a:lnTo>
                <a:lnTo>
                  <a:pt x="725208" y="31927"/>
                </a:lnTo>
                <a:lnTo>
                  <a:pt x="701865" y="66573"/>
                </a:lnTo>
                <a:lnTo>
                  <a:pt x="693305" y="109004"/>
                </a:lnTo>
                <a:lnTo>
                  <a:pt x="693305" y="544944"/>
                </a:lnTo>
                <a:lnTo>
                  <a:pt x="701865" y="587387"/>
                </a:lnTo>
                <a:lnTo>
                  <a:pt x="725208" y="622046"/>
                </a:lnTo>
                <a:lnTo>
                  <a:pt x="759853" y="645401"/>
                </a:lnTo>
                <a:lnTo>
                  <a:pt x="802271" y="653973"/>
                </a:lnTo>
                <a:lnTo>
                  <a:pt x="4749038" y="653973"/>
                </a:lnTo>
                <a:lnTo>
                  <a:pt x="4791456" y="645401"/>
                </a:lnTo>
                <a:lnTo>
                  <a:pt x="4826101" y="622046"/>
                </a:lnTo>
                <a:lnTo>
                  <a:pt x="4849444" y="587387"/>
                </a:lnTo>
                <a:lnTo>
                  <a:pt x="4858004" y="544944"/>
                </a:lnTo>
                <a:lnTo>
                  <a:pt x="4858004" y="109004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63141" y="1912299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13538" y="2623840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61871" y="266185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13538" y="3327547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61871" y="3366832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280031" y="4177909"/>
            <a:ext cx="116332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c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36547" y="4216009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3336432" y="1524"/>
              <a:ext cx="5807710" cy="5142230"/>
            </a:xfrm>
            <a:custGeom>
              <a:avLst/>
              <a:gdLst/>
              <a:ahLst/>
              <a:cxnLst/>
              <a:rect l="l" t="t" r="r" b="b"/>
              <a:pathLst>
                <a:path w="5807709" h="5142230">
                  <a:moveTo>
                    <a:pt x="0" y="5141975"/>
                  </a:moveTo>
                  <a:lnTo>
                    <a:pt x="5807567" y="5141975"/>
                  </a:lnTo>
                  <a:lnTo>
                    <a:pt x="5807567" y="0"/>
                  </a:lnTo>
                  <a:lnTo>
                    <a:pt x="0" y="0"/>
                  </a:lnTo>
                  <a:lnTo>
                    <a:pt x="0" y="5141975"/>
                  </a:lnTo>
                  <a:close/>
                </a:path>
              </a:pathLst>
            </a:custGeom>
            <a:solidFill>
              <a:srgbClr val="2992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161" y="968364"/>
              <a:ext cx="5775837" cy="3026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638171"/>
                  </a:moveTo>
                  <a:lnTo>
                    <a:pt x="0" y="2638171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638171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883539"/>
                  </a:lnTo>
                  <a:lnTo>
                    <a:pt x="3384283" y="883539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883539"/>
              <a:ext cx="3388360" cy="1755139"/>
            </a:xfrm>
            <a:custGeom>
              <a:avLst/>
              <a:gdLst/>
              <a:ahLst/>
              <a:cxnLst/>
              <a:rect l="l" t="t" r="r" b="b"/>
              <a:pathLst>
                <a:path w="3388360" h="1755139">
                  <a:moveTo>
                    <a:pt x="3388248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8248" y="1754636"/>
                  </a:lnTo>
                  <a:lnTo>
                    <a:pt x="3388248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025" y="942273"/>
            <a:ext cx="2923540" cy="156781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80"/>
              </a:spcBef>
            </a:pP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3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47" y="57570"/>
            <a:ext cx="3385820" cy="5086350"/>
            <a:chOff x="2347" y="57570"/>
            <a:chExt cx="3385820" cy="50863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7" y="2614365"/>
              <a:ext cx="3385809" cy="252913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33344" y="445766"/>
            <a:ext cx="211836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Alexa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5779" y="122614"/>
            <a:ext cx="214376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0" b="0">
                <a:solidFill>
                  <a:srgbClr val="7F7F7F"/>
                </a:solidFill>
                <a:latin typeface="Arial MT"/>
                <a:cs typeface="Arial MT"/>
              </a:rPr>
              <a:t>Answer</a:t>
            </a:r>
            <a:r>
              <a:rPr dirty="0" sz="3950" spc="26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4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79116" y="98996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598" y="0"/>
                </a:moveTo>
                <a:lnTo>
                  <a:pt x="65400" y="0"/>
                </a:lnTo>
                <a:lnTo>
                  <a:pt x="39967" y="5128"/>
                </a:lnTo>
                <a:lnTo>
                  <a:pt x="19176" y="19126"/>
                </a:lnTo>
                <a:lnTo>
                  <a:pt x="5147" y="39913"/>
                </a:lnTo>
                <a:lnTo>
                  <a:pt x="0" y="65410"/>
                </a:lnTo>
                <a:lnTo>
                  <a:pt x="0" y="588507"/>
                </a:lnTo>
                <a:lnTo>
                  <a:pt x="5147" y="613952"/>
                </a:lnTo>
                <a:lnTo>
                  <a:pt x="19176" y="634745"/>
                </a:lnTo>
                <a:lnTo>
                  <a:pt x="39967" y="648772"/>
                </a:lnTo>
                <a:lnTo>
                  <a:pt x="65400" y="653917"/>
                </a:lnTo>
                <a:lnTo>
                  <a:pt x="4792598" y="653917"/>
                </a:lnTo>
                <a:lnTo>
                  <a:pt x="4818095" y="648772"/>
                </a:lnTo>
                <a:lnTo>
                  <a:pt x="4838882" y="634745"/>
                </a:lnTo>
                <a:lnTo>
                  <a:pt x="4852880" y="613952"/>
                </a:lnTo>
                <a:lnTo>
                  <a:pt x="4858008" y="588507"/>
                </a:lnTo>
                <a:lnTo>
                  <a:pt x="4858008" y="65410"/>
                </a:lnTo>
                <a:lnTo>
                  <a:pt x="4852880" y="39913"/>
                </a:lnTo>
                <a:lnTo>
                  <a:pt x="4838882" y="19126"/>
                </a:lnTo>
                <a:lnTo>
                  <a:pt x="4818095" y="5128"/>
                </a:lnTo>
                <a:lnTo>
                  <a:pt x="4792598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52523" y="1184589"/>
            <a:ext cx="27152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true?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9117" y="1761629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77" y="66548"/>
                </a:lnTo>
                <a:lnTo>
                  <a:pt x="622122" y="31902"/>
                </a:lnTo>
                <a:lnTo>
                  <a:pt x="587451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02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72" y="587375"/>
                </a:lnTo>
                <a:lnTo>
                  <a:pt x="31965" y="622007"/>
                </a:lnTo>
                <a:lnTo>
                  <a:pt x="66649" y="645350"/>
                </a:lnTo>
                <a:lnTo>
                  <a:pt x="109093" y="653910"/>
                </a:lnTo>
                <a:lnTo>
                  <a:pt x="544957" y="653910"/>
                </a:lnTo>
                <a:lnTo>
                  <a:pt x="587451" y="645350"/>
                </a:lnTo>
                <a:lnTo>
                  <a:pt x="622122" y="622007"/>
                </a:lnTo>
                <a:lnTo>
                  <a:pt x="645477" y="587375"/>
                </a:lnTo>
                <a:lnTo>
                  <a:pt x="654037" y="544944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089" y="31902"/>
                </a:lnTo>
                <a:lnTo>
                  <a:pt x="4791456" y="8559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02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44"/>
                </a:lnTo>
                <a:lnTo>
                  <a:pt x="701840" y="587375"/>
                </a:lnTo>
                <a:lnTo>
                  <a:pt x="725195" y="622007"/>
                </a:lnTo>
                <a:lnTo>
                  <a:pt x="759828" y="645350"/>
                </a:lnTo>
                <a:lnTo>
                  <a:pt x="802246" y="653910"/>
                </a:lnTo>
                <a:lnTo>
                  <a:pt x="4749038" y="653910"/>
                </a:lnTo>
                <a:lnTo>
                  <a:pt x="4791456" y="645350"/>
                </a:lnTo>
                <a:lnTo>
                  <a:pt x="4826089" y="622007"/>
                </a:lnTo>
                <a:lnTo>
                  <a:pt x="4849444" y="587375"/>
                </a:lnTo>
                <a:lnTo>
                  <a:pt x="4858004" y="544944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80031" y="1957639"/>
            <a:ext cx="28124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Probability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9117" y="2494025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9105"/>
                </a:moveTo>
                <a:lnTo>
                  <a:pt x="645477" y="66662"/>
                </a:lnTo>
                <a:lnTo>
                  <a:pt x="622122" y="31978"/>
                </a:lnTo>
                <a:lnTo>
                  <a:pt x="587451" y="8585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85"/>
                </a:lnTo>
                <a:lnTo>
                  <a:pt x="31965" y="31978"/>
                </a:lnTo>
                <a:lnTo>
                  <a:pt x="8572" y="66662"/>
                </a:lnTo>
                <a:lnTo>
                  <a:pt x="0" y="109105"/>
                </a:lnTo>
                <a:lnTo>
                  <a:pt x="0" y="544969"/>
                </a:lnTo>
                <a:lnTo>
                  <a:pt x="8572" y="587413"/>
                </a:lnTo>
                <a:lnTo>
                  <a:pt x="31965" y="622084"/>
                </a:lnTo>
                <a:lnTo>
                  <a:pt x="66649" y="645477"/>
                </a:lnTo>
                <a:lnTo>
                  <a:pt x="109093" y="654050"/>
                </a:lnTo>
                <a:lnTo>
                  <a:pt x="544957" y="654050"/>
                </a:lnTo>
                <a:lnTo>
                  <a:pt x="587451" y="645477"/>
                </a:lnTo>
                <a:lnTo>
                  <a:pt x="622122" y="622084"/>
                </a:lnTo>
                <a:lnTo>
                  <a:pt x="645477" y="587413"/>
                </a:lnTo>
                <a:lnTo>
                  <a:pt x="654037" y="544969"/>
                </a:lnTo>
                <a:lnTo>
                  <a:pt x="654037" y="109105"/>
                </a:lnTo>
                <a:close/>
              </a:path>
              <a:path w="4858384" h="654050">
                <a:moveTo>
                  <a:pt x="4858004" y="109105"/>
                </a:moveTo>
                <a:lnTo>
                  <a:pt x="4849444" y="66662"/>
                </a:lnTo>
                <a:lnTo>
                  <a:pt x="4826089" y="31978"/>
                </a:lnTo>
                <a:lnTo>
                  <a:pt x="4791456" y="8585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85"/>
                </a:lnTo>
                <a:lnTo>
                  <a:pt x="725195" y="31978"/>
                </a:lnTo>
                <a:lnTo>
                  <a:pt x="701840" y="66662"/>
                </a:lnTo>
                <a:lnTo>
                  <a:pt x="693280" y="109105"/>
                </a:lnTo>
                <a:lnTo>
                  <a:pt x="693280" y="544969"/>
                </a:lnTo>
                <a:lnTo>
                  <a:pt x="701840" y="587413"/>
                </a:lnTo>
                <a:lnTo>
                  <a:pt x="725195" y="622084"/>
                </a:lnTo>
                <a:lnTo>
                  <a:pt x="759828" y="645477"/>
                </a:lnTo>
                <a:lnTo>
                  <a:pt x="802246" y="654050"/>
                </a:lnTo>
                <a:lnTo>
                  <a:pt x="4749038" y="654050"/>
                </a:lnTo>
                <a:lnTo>
                  <a:pt x="4791456" y="645477"/>
                </a:lnTo>
                <a:lnTo>
                  <a:pt x="4826089" y="622084"/>
                </a:lnTo>
                <a:lnTo>
                  <a:pt x="4849444" y="587413"/>
                </a:lnTo>
                <a:lnTo>
                  <a:pt x="4858004" y="544969"/>
                </a:lnTo>
                <a:lnTo>
                  <a:pt x="4858004" y="10910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280031" y="2691445"/>
            <a:ext cx="31451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ratio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5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9117" y="3226561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8966"/>
                </a:moveTo>
                <a:lnTo>
                  <a:pt x="645477" y="66548"/>
                </a:lnTo>
                <a:lnTo>
                  <a:pt x="622122" y="31915"/>
                </a:lnTo>
                <a:lnTo>
                  <a:pt x="587451" y="8559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59"/>
                </a:lnTo>
                <a:lnTo>
                  <a:pt x="31965" y="31915"/>
                </a:lnTo>
                <a:lnTo>
                  <a:pt x="8572" y="66548"/>
                </a:lnTo>
                <a:lnTo>
                  <a:pt x="0" y="108966"/>
                </a:lnTo>
                <a:lnTo>
                  <a:pt x="0" y="544957"/>
                </a:lnTo>
                <a:lnTo>
                  <a:pt x="8572" y="587387"/>
                </a:lnTo>
                <a:lnTo>
                  <a:pt x="31965" y="622020"/>
                </a:lnTo>
                <a:lnTo>
                  <a:pt x="66649" y="645363"/>
                </a:lnTo>
                <a:lnTo>
                  <a:pt x="109093" y="653923"/>
                </a:lnTo>
                <a:lnTo>
                  <a:pt x="544957" y="653923"/>
                </a:lnTo>
                <a:lnTo>
                  <a:pt x="587451" y="645363"/>
                </a:lnTo>
                <a:lnTo>
                  <a:pt x="622122" y="622020"/>
                </a:lnTo>
                <a:lnTo>
                  <a:pt x="645477" y="587387"/>
                </a:lnTo>
                <a:lnTo>
                  <a:pt x="654037" y="544957"/>
                </a:lnTo>
                <a:lnTo>
                  <a:pt x="654037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44" y="66548"/>
                </a:lnTo>
                <a:lnTo>
                  <a:pt x="4826089" y="31915"/>
                </a:lnTo>
                <a:lnTo>
                  <a:pt x="4791456" y="8559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59"/>
                </a:lnTo>
                <a:lnTo>
                  <a:pt x="725195" y="31915"/>
                </a:lnTo>
                <a:lnTo>
                  <a:pt x="701840" y="66548"/>
                </a:lnTo>
                <a:lnTo>
                  <a:pt x="693280" y="108966"/>
                </a:lnTo>
                <a:lnTo>
                  <a:pt x="693280" y="544957"/>
                </a:lnTo>
                <a:lnTo>
                  <a:pt x="701840" y="587387"/>
                </a:lnTo>
                <a:lnTo>
                  <a:pt x="725195" y="622020"/>
                </a:lnTo>
                <a:lnTo>
                  <a:pt x="759828" y="645363"/>
                </a:lnTo>
                <a:lnTo>
                  <a:pt x="802246" y="653923"/>
                </a:lnTo>
                <a:lnTo>
                  <a:pt x="4749038" y="653923"/>
                </a:lnTo>
                <a:lnTo>
                  <a:pt x="4791456" y="645363"/>
                </a:lnTo>
                <a:lnTo>
                  <a:pt x="4826089" y="622020"/>
                </a:lnTo>
                <a:lnTo>
                  <a:pt x="4849444" y="587387"/>
                </a:lnTo>
                <a:lnTo>
                  <a:pt x="4858004" y="544957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80031" y="3425252"/>
            <a:ext cx="31451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Probability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odds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5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same.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89225" y="190553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79117" y="395897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37" y="109016"/>
                </a:moveTo>
                <a:lnTo>
                  <a:pt x="645477" y="66586"/>
                </a:lnTo>
                <a:lnTo>
                  <a:pt x="622122" y="31940"/>
                </a:lnTo>
                <a:lnTo>
                  <a:pt x="587451" y="8572"/>
                </a:lnTo>
                <a:lnTo>
                  <a:pt x="544957" y="0"/>
                </a:lnTo>
                <a:lnTo>
                  <a:pt x="109093" y="0"/>
                </a:lnTo>
                <a:lnTo>
                  <a:pt x="66649" y="8572"/>
                </a:lnTo>
                <a:lnTo>
                  <a:pt x="31965" y="31940"/>
                </a:lnTo>
                <a:lnTo>
                  <a:pt x="8572" y="66586"/>
                </a:lnTo>
                <a:lnTo>
                  <a:pt x="0" y="109016"/>
                </a:lnTo>
                <a:lnTo>
                  <a:pt x="0" y="544969"/>
                </a:lnTo>
                <a:lnTo>
                  <a:pt x="8572" y="587400"/>
                </a:lnTo>
                <a:lnTo>
                  <a:pt x="31965" y="622058"/>
                </a:lnTo>
                <a:lnTo>
                  <a:pt x="66649" y="645414"/>
                </a:lnTo>
                <a:lnTo>
                  <a:pt x="109093" y="653986"/>
                </a:lnTo>
                <a:lnTo>
                  <a:pt x="544957" y="653986"/>
                </a:lnTo>
                <a:lnTo>
                  <a:pt x="587451" y="645414"/>
                </a:lnTo>
                <a:lnTo>
                  <a:pt x="622122" y="622058"/>
                </a:lnTo>
                <a:lnTo>
                  <a:pt x="645477" y="587400"/>
                </a:lnTo>
                <a:lnTo>
                  <a:pt x="654037" y="544969"/>
                </a:lnTo>
                <a:lnTo>
                  <a:pt x="654037" y="109016"/>
                </a:lnTo>
                <a:close/>
              </a:path>
              <a:path w="4858384" h="654050">
                <a:moveTo>
                  <a:pt x="4858004" y="109016"/>
                </a:moveTo>
                <a:lnTo>
                  <a:pt x="4849444" y="66586"/>
                </a:lnTo>
                <a:lnTo>
                  <a:pt x="4826089" y="31940"/>
                </a:lnTo>
                <a:lnTo>
                  <a:pt x="4791456" y="8572"/>
                </a:lnTo>
                <a:lnTo>
                  <a:pt x="4749038" y="0"/>
                </a:lnTo>
                <a:lnTo>
                  <a:pt x="802246" y="0"/>
                </a:lnTo>
                <a:lnTo>
                  <a:pt x="759828" y="8572"/>
                </a:lnTo>
                <a:lnTo>
                  <a:pt x="725195" y="31940"/>
                </a:lnTo>
                <a:lnTo>
                  <a:pt x="701840" y="66586"/>
                </a:lnTo>
                <a:lnTo>
                  <a:pt x="693280" y="109016"/>
                </a:lnTo>
                <a:lnTo>
                  <a:pt x="693280" y="544969"/>
                </a:lnTo>
                <a:lnTo>
                  <a:pt x="701840" y="587400"/>
                </a:lnTo>
                <a:lnTo>
                  <a:pt x="725195" y="622058"/>
                </a:lnTo>
                <a:lnTo>
                  <a:pt x="759828" y="645414"/>
                </a:lnTo>
                <a:lnTo>
                  <a:pt x="802246" y="653986"/>
                </a:lnTo>
                <a:lnTo>
                  <a:pt x="4749038" y="653986"/>
                </a:lnTo>
                <a:lnTo>
                  <a:pt x="4791456" y="645414"/>
                </a:lnTo>
                <a:lnTo>
                  <a:pt x="4826089" y="622058"/>
                </a:lnTo>
                <a:lnTo>
                  <a:pt x="4849444" y="587400"/>
                </a:lnTo>
                <a:lnTo>
                  <a:pt x="4858004" y="544969"/>
                </a:lnTo>
                <a:lnTo>
                  <a:pt x="4858004" y="109016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37817" y="1942145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7951" y="2653558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65"/>
                </a:lnTo>
                <a:lnTo>
                  <a:pt x="462235" y="338565"/>
                </a:lnTo>
                <a:lnTo>
                  <a:pt x="46223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36547" y="2691508"/>
            <a:ext cx="1708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87951" y="3357265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65"/>
                </a:lnTo>
                <a:lnTo>
                  <a:pt x="462235" y="338565"/>
                </a:lnTo>
                <a:lnTo>
                  <a:pt x="462235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336547" y="3396677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280031" y="4177909"/>
            <a:ext cx="116332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 c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36547" y="4216009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3328" y="93277"/>
            <a:ext cx="148971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5" b="0">
                <a:solidFill>
                  <a:srgbClr val="7F7F7F"/>
                </a:solidFill>
                <a:latin typeface="Arial MT"/>
                <a:cs typeface="Arial MT"/>
              </a:rPr>
              <a:t>Quiz</a:t>
            </a:r>
            <a:r>
              <a:rPr dirty="0" sz="3950" spc="13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5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68579" y="126848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589" y="0"/>
                </a:moveTo>
                <a:lnTo>
                  <a:pt x="65400" y="0"/>
                </a:lnTo>
                <a:lnTo>
                  <a:pt x="39912" y="5144"/>
                </a:lnTo>
                <a:lnTo>
                  <a:pt x="19127" y="19168"/>
                </a:lnTo>
                <a:lnTo>
                  <a:pt x="5128" y="39952"/>
                </a:lnTo>
                <a:lnTo>
                  <a:pt x="0" y="65379"/>
                </a:lnTo>
                <a:lnTo>
                  <a:pt x="0" y="588629"/>
                </a:lnTo>
                <a:lnTo>
                  <a:pt x="5128" y="614061"/>
                </a:lnTo>
                <a:lnTo>
                  <a:pt x="19127" y="634856"/>
                </a:lnTo>
                <a:lnTo>
                  <a:pt x="39912" y="648890"/>
                </a:lnTo>
                <a:lnTo>
                  <a:pt x="65400" y="654039"/>
                </a:lnTo>
                <a:lnTo>
                  <a:pt x="4792589" y="654039"/>
                </a:lnTo>
                <a:lnTo>
                  <a:pt x="4818034" y="648890"/>
                </a:lnTo>
                <a:lnTo>
                  <a:pt x="4838827" y="634856"/>
                </a:lnTo>
                <a:lnTo>
                  <a:pt x="4852854" y="614061"/>
                </a:lnTo>
                <a:lnTo>
                  <a:pt x="4857999" y="588629"/>
                </a:lnTo>
                <a:lnTo>
                  <a:pt x="4857999" y="65379"/>
                </a:lnTo>
                <a:lnTo>
                  <a:pt x="4852854" y="39952"/>
                </a:lnTo>
                <a:lnTo>
                  <a:pt x="4838827" y="19168"/>
                </a:lnTo>
                <a:lnTo>
                  <a:pt x="4818034" y="5144"/>
                </a:lnTo>
                <a:lnTo>
                  <a:pt x="4792589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64792" y="1341434"/>
            <a:ext cx="4458970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550" spc="-3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dirty="0" sz="1550" spc="3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dirty="0" sz="155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Recommendation</a:t>
            </a:r>
            <a:r>
              <a:rPr dirty="0" sz="1550" spc="3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5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2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technique?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8576" y="2040242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8978"/>
                </a:moveTo>
                <a:lnTo>
                  <a:pt x="645350" y="66548"/>
                </a:lnTo>
                <a:lnTo>
                  <a:pt x="622007" y="31915"/>
                </a:lnTo>
                <a:lnTo>
                  <a:pt x="587362" y="8559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02" y="31915"/>
                </a:lnTo>
                <a:lnTo>
                  <a:pt x="8559" y="66548"/>
                </a:lnTo>
                <a:lnTo>
                  <a:pt x="0" y="108978"/>
                </a:lnTo>
                <a:lnTo>
                  <a:pt x="0" y="544982"/>
                </a:lnTo>
                <a:lnTo>
                  <a:pt x="8559" y="587400"/>
                </a:lnTo>
                <a:lnTo>
                  <a:pt x="31902" y="622033"/>
                </a:lnTo>
                <a:lnTo>
                  <a:pt x="66548" y="645388"/>
                </a:lnTo>
                <a:lnTo>
                  <a:pt x="108966" y="653948"/>
                </a:lnTo>
                <a:lnTo>
                  <a:pt x="544944" y="653948"/>
                </a:lnTo>
                <a:lnTo>
                  <a:pt x="587362" y="645388"/>
                </a:lnTo>
                <a:lnTo>
                  <a:pt x="622007" y="622033"/>
                </a:lnTo>
                <a:lnTo>
                  <a:pt x="645350" y="587400"/>
                </a:lnTo>
                <a:lnTo>
                  <a:pt x="653910" y="544982"/>
                </a:lnTo>
                <a:lnTo>
                  <a:pt x="653910" y="108978"/>
                </a:lnTo>
                <a:close/>
              </a:path>
              <a:path w="4858384" h="654050">
                <a:moveTo>
                  <a:pt x="4858004" y="108978"/>
                </a:moveTo>
                <a:lnTo>
                  <a:pt x="4849419" y="66548"/>
                </a:lnTo>
                <a:lnTo>
                  <a:pt x="4826025" y="31915"/>
                </a:lnTo>
                <a:lnTo>
                  <a:pt x="4791354" y="8559"/>
                </a:lnTo>
                <a:lnTo>
                  <a:pt x="4748911" y="0"/>
                </a:lnTo>
                <a:lnTo>
                  <a:pt x="802259" y="0"/>
                </a:lnTo>
                <a:lnTo>
                  <a:pt x="759752" y="8559"/>
                </a:lnTo>
                <a:lnTo>
                  <a:pt x="725081" y="31915"/>
                </a:lnTo>
                <a:lnTo>
                  <a:pt x="701713" y="66548"/>
                </a:lnTo>
                <a:lnTo>
                  <a:pt x="693153" y="108978"/>
                </a:lnTo>
                <a:lnTo>
                  <a:pt x="693153" y="544982"/>
                </a:lnTo>
                <a:lnTo>
                  <a:pt x="701713" y="587400"/>
                </a:lnTo>
                <a:lnTo>
                  <a:pt x="725081" y="622033"/>
                </a:lnTo>
                <a:lnTo>
                  <a:pt x="759752" y="645388"/>
                </a:lnTo>
                <a:lnTo>
                  <a:pt x="802259" y="653948"/>
                </a:lnTo>
                <a:lnTo>
                  <a:pt x="4748911" y="653948"/>
                </a:lnTo>
                <a:lnTo>
                  <a:pt x="4791354" y="645388"/>
                </a:lnTo>
                <a:lnTo>
                  <a:pt x="4826025" y="622033"/>
                </a:lnTo>
                <a:lnTo>
                  <a:pt x="4849419" y="587400"/>
                </a:lnTo>
                <a:lnTo>
                  <a:pt x="4858004" y="544982"/>
                </a:lnTo>
                <a:lnTo>
                  <a:pt x="4858004" y="10897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70048" y="2236785"/>
            <a:ext cx="26974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1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8576" y="277267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8966"/>
                </a:moveTo>
                <a:lnTo>
                  <a:pt x="645350" y="66548"/>
                </a:lnTo>
                <a:lnTo>
                  <a:pt x="622007" y="31902"/>
                </a:lnTo>
                <a:lnTo>
                  <a:pt x="587362" y="8559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59"/>
                </a:lnTo>
                <a:lnTo>
                  <a:pt x="31902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44"/>
                </a:lnTo>
                <a:lnTo>
                  <a:pt x="8559" y="587362"/>
                </a:lnTo>
                <a:lnTo>
                  <a:pt x="31902" y="622007"/>
                </a:lnTo>
                <a:lnTo>
                  <a:pt x="66548" y="645350"/>
                </a:lnTo>
                <a:lnTo>
                  <a:pt x="108966" y="653910"/>
                </a:lnTo>
                <a:lnTo>
                  <a:pt x="544944" y="653910"/>
                </a:lnTo>
                <a:lnTo>
                  <a:pt x="587362" y="645350"/>
                </a:lnTo>
                <a:lnTo>
                  <a:pt x="622007" y="622007"/>
                </a:lnTo>
                <a:lnTo>
                  <a:pt x="645350" y="587362"/>
                </a:lnTo>
                <a:lnTo>
                  <a:pt x="653910" y="544944"/>
                </a:lnTo>
                <a:lnTo>
                  <a:pt x="653910" y="108966"/>
                </a:lnTo>
                <a:close/>
              </a:path>
              <a:path w="4858384" h="654050">
                <a:moveTo>
                  <a:pt x="4858004" y="108966"/>
                </a:moveTo>
                <a:lnTo>
                  <a:pt x="4849419" y="66548"/>
                </a:lnTo>
                <a:lnTo>
                  <a:pt x="4826025" y="31902"/>
                </a:lnTo>
                <a:lnTo>
                  <a:pt x="4791354" y="8559"/>
                </a:lnTo>
                <a:lnTo>
                  <a:pt x="4748911" y="0"/>
                </a:lnTo>
                <a:lnTo>
                  <a:pt x="802259" y="0"/>
                </a:lnTo>
                <a:lnTo>
                  <a:pt x="759752" y="8559"/>
                </a:lnTo>
                <a:lnTo>
                  <a:pt x="725081" y="31902"/>
                </a:lnTo>
                <a:lnTo>
                  <a:pt x="701713" y="66548"/>
                </a:lnTo>
                <a:lnTo>
                  <a:pt x="693153" y="108966"/>
                </a:lnTo>
                <a:lnTo>
                  <a:pt x="693153" y="544944"/>
                </a:lnTo>
                <a:lnTo>
                  <a:pt x="701713" y="587362"/>
                </a:lnTo>
                <a:lnTo>
                  <a:pt x="725081" y="622007"/>
                </a:lnTo>
                <a:lnTo>
                  <a:pt x="759752" y="645350"/>
                </a:lnTo>
                <a:lnTo>
                  <a:pt x="802259" y="653910"/>
                </a:lnTo>
                <a:lnTo>
                  <a:pt x="4748911" y="653910"/>
                </a:lnTo>
                <a:lnTo>
                  <a:pt x="4791354" y="645350"/>
                </a:lnTo>
                <a:lnTo>
                  <a:pt x="4826025" y="622007"/>
                </a:lnTo>
                <a:lnTo>
                  <a:pt x="4849419" y="587362"/>
                </a:lnTo>
                <a:lnTo>
                  <a:pt x="4858004" y="544944"/>
                </a:lnTo>
                <a:lnTo>
                  <a:pt x="4858004" y="10896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55748" y="2970464"/>
            <a:ext cx="29254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r>
              <a:rPr dirty="0" sz="155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78557" y="218416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65"/>
                </a:lnTo>
                <a:lnTo>
                  <a:pt x="462223" y="338565"/>
                </a:lnTo>
                <a:lnTo>
                  <a:pt x="46222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68576" y="3505072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3910" y="109093"/>
                </a:moveTo>
                <a:lnTo>
                  <a:pt x="645350" y="66662"/>
                </a:lnTo>
                <a:lnTo>
                  <a:pt x="622007" y="31978"/>
                </a:lnTo>
                <a:lnTo>
                  <a:pt x="587362" y="8585"/>
                </a:lnTo>
                <a:lnTo>
                  <a:pt x="544944" y="0"/>
                </a:lnTo>
                <a:lnTo>
                  <a:pt x="108966" y="0"/>
                </a:lnTo>
                <a:lnTo>
                  <a:pt x="66548" y="8585"/>
                </a:lnTo>
                <a:lnTo>
                  <a:pt x="31902" y="31978"/>
                </a:lnTo>
                <a:lnTo>
                  <a:pt x="8559" y="66662"/>
                </a:lnTo>
                <a:lnTo>
                  <a:pt x="0" y="109093"/>
                </a:lnTo>
                <a:lnTo>
                  <a:pt x="0" y="544995"/>
                </a:lnTo>
                <a:lnTo>
                  <a:pt x="8559" y="587438"/>
                </a:lnTo>
                <a:lnTo>
                  <a:pt x="31902" y="622084"/>
                </a:lnTo>
                <a:lnTo>
                  <a:pt x="66548" y="645439"/>
                </a:lnTo>
                <a:lnTo>
                  <a:pt x="108966" y="654011"/>
                </a:lnTo>
                <a:lnTo>
                  <a:pt x="544944" y="654011"/>
                </a:lnTo>
                <a:lnTo>
                  <a:pt x="587362" y="645439"/>
                </a:lnTo>
                <a:lnTo>
                  <a:pt x="622007" y="622084"/>
                </a:lnTo>
                <a:lnTo>
                  <a:pt x="645350" y="587438"/>
                </a:lnTo>
                <a:lnTo>
                  <a:pt x="653910" y="544995"/>
                </a:lnTo>
                <a:lnTo>
                  <a:pt x="653910" y="109093"/>
                </a:lnTo>
                <a:close/>
              </a:path>
              <a:path w="4858384" h="654050">
                <a:moveTo>
                  <a:pt x="4858004" y="109093"/>
                </a:moveTo>
                <a:lnTo>
                  <a:pt x="4849419" y="66662"/>
                </a:lnTo>
                <a:lnTo>
                  <a:pt x="4826025" y="31978"/>
                </a:lnTo>
                <a:lnTo>
                  <a:pt x="4791354" y="8585"/>
                </a:lnTo>
                <a:lnTo>
                  <a:pt x="4748911" y="0"/>
                </a:lnTo>
                <a:lnTo>
                  <a:pt x="802259" y="0"/>
                </a:lnTo>
                <a:lnTo>
                  <a:pt x="759752" y="8585"/>
                </a:lnTo>
                <a:lnTo>
                  <a:pt x="725081" y="31978"/>
                </a:lnTo>
                <a:lnTo>
                  <a:pt x="701713" y="66662"/>
                </a:lnTo>
                <a:lnTo>
                  <a:pt x="693153" y="109093"/>
                </a:lnTo>
                <a:lnTo>
                  <a:pt x="693153" y="544995"/>
                </a:lnTo>
                <a:lnTo>
                  <a:pt x="701713" y="587438"/>
                </a:lnTo>
                <a:lnTo>
                  <a:pt x="725081" y="622084"/>
                </a:lnTo>
                <a:lnTo>
                  <a:pt x="759752" y="645439"/>
                </a:lnTo>
                <a:lnTo>
                  <a:pt x="802259" y="654011"/>
                </a:lnTo>
                <a:lnTo>
                  <a:pt x="4748911" y="654011"/>
                </a:lnTo>
                <a:lnTo>
                  <a:pt x="4791354" y="645439"/>
                </a:lnTo>
                <a:lnTo>
                  <a:pt x="4826025" y="622084"/>
                </a:lnTo>
                <a:lnTo>
                  <a:pt x="4849419" y="587438"/>
                </a:lnTo>
                <a:lnTo>
                  <a:pt x="4858004" y="544995"/>
                </a:lnTo>
                <a:lnTo>
                  <a:pt x="4858004" y="109093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27022" y="222116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77283" y="2932200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35" y="0"/>
                </a:moveTo>
                <a:lnTo>
                  <a:pt x="0" y="0"/>
                </a:lnTo>
                <a:lnTo>
                  <a:pt x="0" y="338553"/>
                </a:lnTo>
                <a:lnTo>
                  <a:pt x="462235" y="338553"/>
                </a:lnTo>
                <a:lnTo>
                  <a:pt x="462235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25752" y="2970528"/>
            <a:ext cx="1708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55572" y="374801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05658" y="3776585"/>
            <a:ext cx="49022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7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0" y="104259"/>
            <a:ext cx="1266822" cy="445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4887" y="263838"/>
            <a:ext cx="21463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30" b="0">
                <a:solidFill>
                  <a:srgbClr val="7F7F7F"/>
                </a:solidFill>
                <a:latin typeface="Arial MT"/>
                <a:cs typeface="Arial MT"/>
              </a:rPr>
              <a:t>Answer</a:t>
            </a:r>
            <a:r>
              <a:rPr dirty="0" sz="3950" spc="280" b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3950" spc="15" b="0">
                <a:solidFill>
                  <a:srgbClr val="7F7F7F"/>
                </a:solidFill>
                <a:latin typeface="Arial MT"/>
                <a:cs typeface="Arial MT"/>
              </a:rPr>
              <a:t>5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73" y="3561331"/>
            <a:ext cx="1450725" cy="1582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98391" y="1321673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4792608" y="0"/>
                </a:moveTo>
                <a:lnTo>
                  <a:pt x="65413" y="0"/>
                </a:lnTo>
                <a:lnTo>
                  <a:pt x="39972" y="5132"/>
                </a:lnTo>
                <a:lnTo>
                  <a:pt x="19178" y="19137"/>
                </a:lnTo>
                <a:lnTo>
                  <a:pt x="5147" y="39926"/>
                </a:lnTo>
                <a:lnTo>
                  <a:pt x="0" y="65410"/>
                </a:lnTo>
                <a:lnTo>
                  <a:pt x="0" y="588538"/>
                </a:lnTo>
                <a:lnTo>
                  <a:pt x="5147" y="614021"/>
                </a:lnTo>
                <a:lnTo>
                  <a:pt x="19178" y="634810"/>
                </a:lnTo>
                <a:lnTo>
                  <a:pt x="39972" y="648815"/>
                </a:lnTo>
                <a:lnTo>
                  <a:pt x="65413" y="653948"/>
                </a:lnTo>
                <a:lnTo>
                  <a:pt x="4792608" y="653948"/>
                </a:lnTo>
                <a:lnTo>
                  <a:pt x="4818091" y="648815"/>
                </a:lnTo>
                <a:lnTo>
                  <a:pt x="4838880" y="634810"/>
                </a:lnTo>
                <a:lnTo>
                  <a:pt x="4852885" y="614021"/>
                </a:lnTo>
                <a:lnTo>
                  <a:pt x="4858018" y="588538"/>
                </a:lnTo>
                <a:lnTo>
                  <a:pt x="4858018" y="65410"/>
                </a:lnTo>
                <a:lnTo>
                  <a:pt x="4852885" y="39926"/>
                </a:lnTo>
                <a:lnTo>
                  <a:pt x="4838880" y="19137"/>
                </a:lnTo>
                <a:lnTo>
                  <a:pt x="4818091" y="5132"/>
                </a:lnTo>
                <a:lnTo>
                  <a:pt x="4792608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94612" y="1394774"/>
            <a:ext cx="4461510" cy="504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5080" indent="-343535">
              <a:lnSpc>
                <a:spcPct val="100899"/>
              </a:lnSpc>
              <a:spcBef>
                <a:spcPts val="110"/>
              </a:spcBef>
            </a:pPr>
            <a:r>
              <a:rPr dirty="0" sz="1550" spc="-3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dirty="0" sz="1550" spc="3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dirty="0" sz="155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Recommendation</a:t>
            </a:r>
            <a:r>
              <a:rPr dirty="0" sz="1550" spc="3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dirty="0" sz="15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55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15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2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dirty="0" sz="15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technique?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98383" y="2093340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9093"/>
                </a:moveTo>
                <a:lnTo>
                  <a:pt x="645477" y="66649"/>
                </a:lnTo>
                <a:lnTo>
                  <a:pt x="622084" y="31978"/>
                </a:lnTo>
                <a:lnTo>
                  <a:pt x="587400" y="8585"/>
                </a:lnTo>
                <a:lnTo>
                  <a:pt x="544969" y="0"/>
                </a:lnTo>
                <a:lnTo>
                  <a:pt x="109105" y="0"/>
                </a:lnTo>
                <a:lnTo>
                  <a:pt x="66598" y="8585"/>
                </a:lnTo>
                <a:lnTo>
                  <a:pt x="31927" y="31978"/>
                </a:lnTo>
                <a:lnTo>
                  <a:pt x="8559" y="66649"/>
                </a:lnTo>
                <a:lnTo>
                  <a:pt x="0" y="109093"/>
                </a:lnTo>
                <a:lnTo>
                  <a:pt x="0" y="544957"/>
                </a:lnTo>
                <a:lnTo>
                  <a:pt x="8559" y="587400"/>
                </a:lnTo>
                <a:lnTo>
                  <a:pt x="31927" y="622084"/>
                </a:lnTo>
                <a:lnTo>
                  <a:pt x="66598" y="645477"/>
                </a:lnTo>
                <a:lnTo>
                  <a:pt x="109105" y="654050"/>
                </a:lnTo>
                <a:lnTo>
                  <a:pt x="544969" y="654050"/>
                </a:lnTo>
                <a:lnTo>
                  <a:pt x="587400" y="645477"/>
                </a:lnTo>
                <a:lnTo>
                  <a:pt x="622084" y="622084"/>
                </a:lnTo>
                <a:lnTo>
                  <a:pt x="645477" y="587400"/>
                </a:lnTo>
                <a:lnTo>
                  <a:pt x="654062" y="544957"/>
                </a:lnTo>
                <a:lnTo>
                  <a:pt x="654062" y="109093"/>
                </a:lnTo>
                <a:close/>
              </a:path>
              <a:path w="4858384" h="654050">
                <a:moveTo>
                  <a:pt x="4858016" y="109093"/>
                </a:moveTo>
                <a:lnTo>
                  <a:pt x="4849457" y="66649"/>
                </a:lnTo>
                <a:lnTo>
                  <a:pt x="4826114" y="31978"/>
                </a:lnTo>
                <a:lnTo>
                  <a:pt x="4791481" y="8585"/>
                </a:lnTo>
                <a:lnTo>
                  <a:pt x="4749050" y="0"/>
                </a:lnTo>
                <a:lnTo>
                  <a:pt x="802271" y="0"/>
                </a:lnTo>
                <a:lnTo>
                  <a:pt x="759853" y="8585"/>
                </a:lnTo>
                <a:lnTo>
                  <a:pt x="725208" y="31978"/>
                </a:lnTo>
                <a:lnTo>
                  <a:pt x="701865" y="66649"/>
                </a:lnTo>
                <a:lnTo>
                  <a:pt x="693305" y="109093"/>
                </a:lnTo>
                <a:lnTo>
                  <a:pt x="693305" y="544957"/>
                </a:lnTo>
                <a:lnTo>
                  <a:pt x="701865" y="587400"/>
                </a:lnTo>
                <a:lnTo>
                  <a:pt x="725208" y="622084"/>
                </a:lnTo>
                <a:lnTo>
                  <a:pt x="759853" y="645477"/>
                </a:lnTo>
                <a:lnTo>
                  <a:pt x="802271" y="654050"/>
                </a:lnTo>
                <a:lnTo>
                  <a:pt x="4749050" y="654050"/>
                </a:lnTo>
                <a:lnTo>
                  <a:pt x="4791481" y="645477"/>
                </a:lnTo>
                <a:lnTo>
                  <a:pt x="4826114" y="622084"/>
                </a:lnTo>
                <a:lnTo>
                  <a:pt x="4849457" y="587400"/>
                </a:lnTo>
                <a:lnTo>
                  <a:pt x="4858016" y="544957"/>
                </a:lnTo>
                <a:lnTo>
                  <a:pt x="4858016" y="109093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99868" y="2289807"/>
            <a:ext cx="270510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Supervised</a:t>
            </a: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98383" y="2825876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8966"/>
                </a:moveTo>
                <a:lnTo>
                  <a:pt x="645477" y="66548"/>
                </a:lnTo>
                <a:lnTo>
                  <a:pt x="622084" y="31915"/>
                </a:lnTo>
                <a:lnTo>
                  <a:pt x="587400" y="8572"/>
                </a:lnTo>
                <a:lnTo>
                  <a:pt x="544969" y="0"/>
                </a:lnTo>
                <a:lnTo>
                  <a:pt x="109105" y="0"/>
                </a:lnTo>
                <a:lnTo>
                  <a:pt x="66598" y="8572"/>
                </a:lnTo>
                <a:lnTo>
                  <a:pt x="31927" y="31915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69"/>
                </a:lnTo>
                <a:lnTo>
                  <a:pt x="8559" y="587387"/>
                </a:lnTo>
                <a:lnTo>
                  <a:pt x="31927" y="622020"/>
                </a:lnTo>
                <a:lnTo>
                  <a:pt x="66598" y="645375"/>
                </a:lnTo>
                <a:lnTo>
                  <a:pt x="109105" y="653935"/>
                </a:lnTo>
                <a:lnTo>
                  <a:pt x="544969" y="653935"/>
                </a:lnTo>
                <a:lnTo>
                  <a:pt x="587400" y="645375"/>
                </a:lnTo>
                <a:lnTo>
                  <a:pt x="622084" y="622020"/>
                </a:lnTo>
                <a:lnTo>
                  <a:pt x="645477" y="587387"/>
                </a:lnTo>
                <a:lnTo>
                  <a:pt x="654062" y="544969"/>
                </a:lnTo>
                <a:lnTo>
                  <a:pt x="654062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15"/>
                </a:lnTo>
                <a:lnTo>
                  <a:pt x="4791481" y="8572"/>
                </a:lnTo>
                <a:lnTo>
                  <a:pt x="4749050" y="0"/>
                </a:lnTo>
                <a:lnTo>
                  <a:pt x="802271" y="0"/>
                </a:lnTo>
                <a:lnTo>
                  <a:pt x="759853" y="8572"/>
                </a:lnTo>
                <a:lnTo>
                  <a:pt x="725208" y="31915"/>
                </a:lnTo>
                <a:lnTo>
                  <a:pt x="701865" y="66548"/>
                </a:lnTo>
                <a:lnTo>
                  <a:pt x="693305" y="108966"/>
                </a:lnTo>
                <a:lnTo>
                  <a:pt x="693305" y="544969"/>
                </a:lnTo>
                <a:lnTo>
                  <a:pt x="701865" y="587387"/>
                </a:lnTo>
                <a:lnTo>
                  <a:pt x="725208" y="622020"/>
                </a:lnTo>
                <a:lnTo>
                  <a:pt x="759853" y="645375"/>
                </a:lnTo>
                <a:lnTo>
                  <a:pt x="802271" y="653935"/>
                </a:lnTo>
                <a:lnTo>
                  <a:pt x="4749050" y="653935"/>
                </a:lnTo>
                <a:lnTo>
                  <a:pt x="4791481" y="645375"/>
                </a:lnTo>
                <a:lnTo>
                  <a:pt x="4826114" y="622020"/>
                </a:lnTo>
                <a:lnTo>
                  <a:pt x="4849457" y="587387"/>
                </a:lnTo>
                <a:lnTo>
                  <a:pt x="4858016" y="544969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5DD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85187" y="3023804"/>
            <a:ext cx="29343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Unsupervised</a:t>
            </a:r>
            <a:r>
              <a:rPr dirty="0" sz="1550" spc="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dirty="0" sz="155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8382" y="2237256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98383" y="3558298"/>
            <a:ext cx="4858385" cy="654050"/>
          </a:xfrm>
          <a:custGeom>
            <a:avLst/>
            <a:gdLst/>
            <a:ahLst/>
            <a:cxnLst/>
            <a:rect l="l" t="t" r="r" b="b"/>
            <a:pathLst>
              <a:path w="4858384" h="654050">
                <a:moveTo>
                  <a:pt x="654062" y="108966"/>
                </a:moveTo>
                <a:lnTo>
                  <a:pt x="645477" y="66548"/>
                </a:lnTo>
                <a:lnTo>
                  <a:pt x="622084" y="31902"/>
                </a:lnTo>
                <a:lnTo>
                  <a:pt x="587400" y="8559"/>
                </a:lnTo>
                <a:lnTo>
                  <a:pt x="544969" y="0"/>
                </a:lnTo>
                <a:lnTo>
                  <a:pt x="109105" y="0"/>
                </a:lnTo>
                <a:lnTo>
                  <a:pt x="66598" y="8559"/>
                </a:lnTo>
                <a:lnTo>
                  <a:pt x="31927" y="31902"/>
                </a:lnTo>
                <a:lnTo>
                  <a:pt x="8559" y="66548"/>
                </a:lnTo>
                <a:lnTo>
                  <a:pt x="0" y="108966"/>
                </a:lnTo>
                <a:lnTo>
                  <a:pt x="0" y="544931"/>
                </a:lnTo>
                <a:lnTo>
                  <a:pt x="8559" y="587375"/>
                </a:lnTo>
                <a:lnTo>
                  <a:pt x="31927" y="622020"/>
                </a:lnTo>
                <a:lnTo>
                  <a:pt x="66598" y="645388"/>
                </a:lnTo>
                <a:lnTo>
                  <a:pt x="109105" y="653961"/>
                </a:lnTo>
                <a:lnTo>
                  <a:pt x="544969" y="653961"/>
                </a:lnTo>
                <a:lnTo>
                  <a:pt x="587400" y="645388"/>
                </a:lnTo>
                <a:lnTo>
                  <a:pt x="622084" y="622020"/>
                </a:lnTo>
                <a:lnTo>
                  <a:pt x="645477" y="587375"/>
                </a:lnTo>
                <a:lnTo>
                  <a:pt x="654062" y="544931"/>
                </a:lnTo>
                <a:lnTo>
                  <a:pt x="654062" y="108966"/>
                </a:lnTo>
                <a:close/>
              </a:path>
              <a:path w="4858384" h="654050">
                <a:moveTo>
                  <a:pt x="4858016" y="108966"/>
                </a:moveTo>
                <a:lnTo>
                  <a:pt x="4849457" y="66548"/>
                </a:lnTo>
                <a:lnTo>
                  <a:pt x="4826114" y="31902"/>
                </a:lnTo>
                <a:lnTo>
                  <a:pt x="4791481" y="8559"/>
                </a:lnTo>
                <a:lnTo>
                  <a:pt x="4749050" y="0"/>
                </a:lnTo>
                <a:lnTo>
                  <a:pt x="802271" y="0"/>
                </a:lnTo>
                <a:lnTo>
                  <a:pt x="759853" y="8559"/>
                </a:lnTo>
                <a:lnTo>
                  <a:pt x="725208" y="31902"/>
                </a:lnTo>
                <a:lnTo>
                  <a:pt x="701865" y="66548"/>
                </a:lnTo>
                <a:lnTo>
                  <a:pt x="693305" y="108966"/>
                </a:lnTo>
                <a:lnTo>
                  <a:pt x="693305" y="544931"/>
                </a:lnTo>
                <a:lnTo>
                  <a:pt x="701865" y="587375"/>
                </a:lnTo>
                <a:lnTo>
                  <a:pt x="725208" y="622020"/>
                </a:lnTo>
                <a:lnTo>
                  <a:pt x="759853" y="645388"/>
                </a:lnTo>
                <a:lnTo>
                  <a:pt x="802271" y="653961"/>
                </a:lnTo>
                <a:lnTo>
                  <a:pt x="4749050" y="653961"/>
                </a:lnTo>
                <a:lnTo>
                  <a:pt x="4791481" y="645388"/>
                </a:lnTo>
                <a:lnTo>
                  <a:pt x="4826114" y="622020"/>
                </a:lnTo>
                <a:lnTo>
                  <a:pt x="4849457" y="587375"/>
                </a:lnTo>
                <a:lnTo>
                  <a:pt x="4858016" y="544931"/>
                </a:lnTo>
                <a:lnTo>
                  <a:pt x="4858016" y="10896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56842" y="22745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7239" y="2985290"/>
            <a:ext cx="462280" cy="339090"/>
          </a:xfrm>
          <a:custGeom>
            <a:avLst/>
            <a:gdLst/>
            <a:ahLst/>
            <a:cxnLst/>
            <a:rect l="l" t="t" r="r" b="b"/>
            <a:pathLst>
              <a:path w="462280" h="339089">
                <a:moveTo>
                  <a:pt x="462223" y="0"/>
                </a:moveTo>
                <a:lnTo>
                  <a:pt x="0" y="0"/>
                </a:lnTo>
                <a:lnTo>
                  <a:pt x="0" y="338553"/>
                </a:lnTo>
                <a:lnTo>
                  <a:pt x="462223" y="338553"/>
                </a:lnTo>
                <a:lnTo>
                  <a:pt x="462223" y="0"/>
                </a:lnTo>
                <a:close/>
              </a:path>
            </a:pathLst>
          </a:custGeom>
          <a:solidFill>
            <a:srgbClr val="5DD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55572" y="3023804"/>
            <a:ext cx="1701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468" y="577979"/>
            <a:ext cx="6985790" cy="408025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55572" y="3748010"/>
            <a:ext cx="17018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05658" y="3776585"/>
            <a:ext cx="49022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9"/>
              </a:lnSpc>
            </a:pPr>
            <a:r>
              <a:rPr dirty="0" sz="1550" spc="-7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550" spc="-3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73788" y="1524"/>
            <a:ext cx="4270375" cy="5142230"/>
            <a:chOff x="4873788" y="1524"/>
            <a:chExt cx="4270375" cy="5142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3788" y="1524"/>
              <a:ext cx="4270211" cy="5141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0" y="167100"/>
              <a:ext cx="1370328" cy="4776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45005" y="3227004"/>
            <a:ext cx="2474595" cy="905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India</a:t>
            </a:r>
            <a:r>
              <a:rPr dirty="0" sz="1200" spc="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+91-7847955955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dirty="0" sz="1200" spc="10" b="1">
                <a:solidFill>
                  <a:srgbClr val="595959"/>
                </a:solidFill>
                <a:latin typeface="Arial"/>
                <a:cs typeface="Arial"/>
              </a:rPr>
              <a:t>US</a:t>
            </a:r>
            <a:r>
              <a:rPr dirty="0" sz="12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2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1-800-216-8930</a:t>
            </a:r>
            <a:r>
              <a:rPr dirty="0" sz="12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595959"/>
                </a:solidFill>
                <a:latin typeface="Arial"/>
                <a:cs typeface="Arial"/>
              </a:rPr>
              <a:t>(TOLL</a:t>
            </a:r>
            <a:r>
              <a:rPr dirty="0" sz="12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15" b="1">
                <a:solidFill>
                  <a:srgbClr val="595959"/>
                </a:solidFill>
                <a:latin typeface="Arial"/>
                <a:cs typeface="Arial"/>
              </a:rPr>
              <a:t>FREE)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50" spc="5" b="1">
                <a:solidFill>
                  <a:srgbClr val="595959"/>
                </a:solidFill>
                <a:latin typeface="Arial"/>
                <a:cs typeface="Arial"/>
                <a:hlinkClick r:id="rId5"/>
              </a:rPr>
              <a:t>sales@intellipaat.com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9154" y="1524"/>
            <a:ext cx="5293995" cy="4845050"/>
            <a:chOff x="299154" y="1524"/>
            <a:chExt cx="5293995" cy="484505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2693" y="1524"/>
              <a:ext cx="2539998" cy="16766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54" y="1775046"/>
              <a:ext cx="3930837" cy="307098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90293" y="1715767"/>
            <a:ext cx="296227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578FFF"/>
                </a:solidFill>
                <a:hlinkClick r:id="rId2"/>
              </a:rPr>
              <a:t>www.intellipaat.com</a:t>
            </a:r>
            <a:endParaRPr sz="2400"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90471" y="3322877"/>
            <a:ext cx="2260601" cy="753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5659" y="618515"/>
              <a:ext cx="5768339" cy="4524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609596"/>
                  </a:moveTo>
                  <a:lnTo>
                    <a:pt x="0" y="2609596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609596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845058"/>
                  </a:lnTo>
                  <a:lnTo>
                    <a:pt x="3384283" y="84505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845058"/>
              <a:ext cx="3378835" cy="1764664"/>
            </a:xfrm>
            <a:custGeom>
              <a:avLst/>
              <a:gdLst/>
              <a:ahLst/>
              <a:cxnLst/>
              <a:rect l="l" t="t" r="r" b="b"/>
              <a:pathLst>
                <a:path w="3378835" h="1764664">
                  <a:moveTo>
                    <a:pt x="3378586" y="0"/>
                  </a:moveTo>
                  <a:lnTo>
                    <a:pt x="0" y="0"/>
                  </a:lnTo>
                  <a:lnTo>
                    <a:pt x="0" y="1764542"/>
                  </a:lnTo>
                  <a:lnTo>
                    <a:pt x="3378586" y="1764542"/>
                  </a:lnTo>
                  <a:lnTo>
                    <a:pt x="3378586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3025" y="908998"/>
            <a:ext cx="2923540" cy="156781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80"/>
              </a:spcBef>
            </a:pP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3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24"/>
            <a:ext cx="9144000" cy="5142230"/>
            <a:chOff x="0" y="1524"/>
            <a:chExt cx="9144000" cy="51422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12047"/>
              <a:ext cx="3378583" cy="25314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4286" y="1524"/>
              <a:ext cx="5760085" cy="635000"/>
            </a:xfrm>
            <a:custGeom>
              <a:avLst/>
              <a:gdLst/>
              <a:ahLst/>
              <a:cxnLst/>
              <a:rect l="l" t="t" r="r" b="b"/>
              <a:pathLst>
                <a:path w="5760084" h="635000">
                  <a:moveTo>
                    <a:pt x="0" y="634501"/>
                  </a:moveTo>
                  <a:lnTo>
                    <a:pt x="5759713" y="634501"/>
                  </a:lnTo>
                  <a:lnTo>
                    <a:pt x="5759713" y="0"/>
                  </a:lnTo>
                  <a:lnTo>
                    <a:pt x="0" y="0"/>
                  </a:lnTo>
                  <a:lnTo>
                    <a:pt x="0" y="634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8500" y="38084"/>
              <a:ext cx="4591050" cy="8096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66848" y="134235"/>
            <a:ext cx="411607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FFFFFF"/>
                </a:solidFill>
                <a:latin typeface="Arial"/>
                <a:cs typeface="Arial"/>
              </a:rPr>
              <a:t>Movie</a:t>
            </a:r>
            <a:r>
              <a:rPr dirty="0" sz="27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Recommendation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12307" y="1524"/>
            <a:ext cx="980096" cy="6274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207" y="4963810"/>
            <a:ext cx="1233170" cy="139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950" spc="8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www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z="950" spc="-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z="950" spc="-4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950" spc="1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950" spc="7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950" spc="-2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950" spc="3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950" spc="-5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z="950" spc="20" b="1">
                <a:solidFill>
                  <a:srgbClr val="1B577B"/>
                </a:solidFill>
                <a:latin typeface="Arial"/>
                <a:cs typeface="Arial"/>
                <a:hlinkClick r:id="rId2"/>
              </a:rPr>
              <a:t>om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925" y="1524"/>
              <a:ext cx="7712073" cy="5141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4"/>
              <a:ext cx="3486150" cy="5141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2"/>
              <a:ext cx="3384550" cy="5143500"/>
            </a:xfrm>
            <a:custGeom>
              <a:avLst/>
              <a:gdLst/>
              <a:ahLst/>
              <a:cxnLst/>
              <a:rect l="l" t="t" r="r" b="b"/>
              <a:pathLst>
                <a:path w="3384550" h="5143500">
                  <a:moveTo>
                    <a:pt x="3384283" y="2588133"/>
                  </a:moveTo>
                  <a:lnTo>
                    <a:pt x="0" y="2588133"/>
                  </a:lnTo>
                  <a:lnTo>
                    <a:pt x="0" y="5143487"/>
                  </a:lnTo>
                  <a:lnTo>
                    <a:pt x="3384283" y="5143487"/>
                  </a:lnTo>
                  <a:lnTo>
                    <a:pt x="3384283" y="2588133"/>
                  </a:lnTo>
                  <a:close/>
                </a:path>
                <a:path w="3384550" h="5143500">
                  <a:moveTo>
                    <a:pt x="3384283" y="0"/>
                  </a:moveTo>
                  <a:lnTo>
                    <a:pt x="0" y="0"/>
                  </a:lnTo>
                  <a:lnTo>
                    <a:pt x="0" y="833488"/>
                  </a:lnTo>
                  <a:lnTo>
                    <a:pt x="3384283" y="833488"/>
                  </a:lnTo>
                  <a:lnTo>
                    <a:pt x="338428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15" y="833497"/>
              <a:ext cx="3378835" cy="1755139"/>
            </a:xfrm>
            <a:custGeom>
              <a:avLst/>
              <a:gdLst/>
              <a:ahLst/>
              <a:cxnLst/>
              <a:rect l="l" t="t" r="r" b="b"/>
              <a:pathLst>
                <a:path w="3378835" h="1755139">
                  <a:moveTo>
                    <a:pt x="3378586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78586" y="1754636"/>
                  </a:lnTo>
                  <a:lnTo>
                    <a:pt x="3378586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215" y="833496"/>
            <a:ext cx="3378835" cy="1755139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85725" marR="389255">
              <a:lnSpc>
                <a:spcPts val="3910"/>
              </a:lnSpc>
              <a:spcBef>
                <a:spcPts val="104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3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1574" y="57570"/>
            <a:ext cx="8659495" cy="866775"/>
            <a:chOff x="151574" y="57570"/>
            <a:chExt cx="8659495" cy="8667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74" y="57570"/>
              <a:ext cx="1222360" cy="4994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7190" y="114284"/>
              <a:ext cx="4743450" cy="80962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94762" y="215006"/>
            <a:ext cx="427291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5" b="1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dirty="0" sz="27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5" b="1">
                <a:solidFill>
                  <a:srgbClr val="FFFFFF"/>
                </a:solidFill>
                <a:latin typeface="Arial"/>
                <a:cs typeface="Arial"/>
              </a:rPr>
              <a:t>Traffic</a:t>
            </a:r>
            <a:r>
              <a:rPr dirty="0" sz="2750" spc="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" b="1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588133"/>
            <a:ext cx="3384331" cy="25553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300" y="482278"/>
            <a:ext cx="639508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dirty="0" sz="3600" spc="-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3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3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313" y="1806495"/>
            <a:ext cx="3119384" cy="29322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67100" cy="5143500"/>
            <a:chOff x="0" y="0"/>
            <a:chExt cx="34671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3467100" cy="5141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384550" cy="959485"/>
            </a:xfrm>
            <a:custGeom>
              <a:avLst/>
              <a:gdLst/>
              <a:ahLst/>
              <a:cxnLst/>
              <a:rect l="l" t="t" r="r" b="b"/>
              <a:pathLst>
                <a:path w="3384550" h="959485">
                  <a:moveTo>
                    <a:pt x="0" y="959226"/>
                  </a:moveTo>
                  <a:lnTo>
                    <a:pt x="3384285" y="959226"/>
                  </a:lnTo>
                  <a:lnTo>
                    <a:pt x="3384285" y="0"/>
                  </a:lnTo>
                  <a:lnTo>
                    <a:pt x="0" y="0"/>
                  </a:lnTo>
                  <a:lnTo>
                    <a:pt x="0" y="95922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1749"/>
              <a:ext cx="3384359" cy="2571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742" y="4469588"/>
              <a:ext cx="228318" cy="2126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59227"/>
              <a:ext cx="3384550" cy="1755139"/>
            </a:xfrm>
            <a:custGeom>
              <a:avLst/>
              <a:gdLst/>
              <a:ahLst/>
              <a:cxnLst/>
              <a:rect l="l" t="t" r="r" b="b"/>
              <a:pathLst>
                <a:path w="3384550" h="1755139">
                  <a:moveTo>
                    <a:pt x="3384285" y="0"/>
                  </a:moveTo>
                  <a:lnTo>
                    <a:pt x="0" y="0"/>
                  </a:lnTo>
                  <a:lnTo>
                    <a:pt x="0" y="1754636"/>
                  </a:lnTo>
                  <a:lnTo>
                    <a:pt x="3384285" y="1754636"/>
                  </a:lnTo>
                  <a:lnTo>
                    <a:pt x="338428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23108" y="582227"/>
            <a:ext cx="3343275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What</a:t>
            </a:r>
            <a:r>
              <a:rPr dirty="0" spc="-135"/>
              <a:t> </a:t>
            </a:r>
            <a:r>
              <a:rPr dirty="0" spc="25"/>
              <a:t>is</a:t>
            </a:r>
            <a:r>
              <a:rPr dirty="0" spc="-55"/>
              <a:t> </a:t>
            </a:r>
            <a:r>
              <a:rPr dirty="0" spc="10"/>
              <a:t>Machine</a:t>
            </a:r>
            <a:r>
              <a:rPr dirty="0" spc="-135"/>
              <a:t> </a:t>
            </a:r>
            <a:r>
              <a:rPr dirty="0" spc="25"/>
              <a:t>Learning?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0" y="959227"/>
            <a:ext cx="3384550" cy="175513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85725" marR="1170940">
              <a:lnSpc>
                <a:spcPts val="4360"/>
              </a:lnSpc>
              <a:spcBef>
                <a:spcPts val="335"/>
              </a:spcBef>
            </a:pPr>
            <a:r>
              <a:rPr dirty="0" sz="3950" spc="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3950" spc="-10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10" b="1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dirty="0" sz="395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574" y="57570"/>
            <a:ext cx="1222360" cy="4994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70962" y="1143307"/>
            <a:ext cx="5087620" cy="960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297815" marR="5080" indent="-285750">
              <a:lnSpc>
                <a:spcPct val="150700"/>
              </a:lnSpc>
              <a:spcBef>
                <a:spcPts val="135"/>
              </a:spcBef>
              <a:buFont typeface="Wingdings"/>
              <a:buChar char=""/>
              <a:tabLst>
                <a:tab pos="298450" algn="l"/>
              </a:tabLst>
            </a:pP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Machine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Learning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is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a</a:t>
            </a:r>
            <a:r>
              <a:rPr dirty="0" sz="1350" spc="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subset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of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artificial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intelligence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which 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gives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a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15">
                <a:solidFill>
                  <a:srgbClr val="545454"/>
                </a:solidFill>
                <a:latin typeface="Arial MT"/>
                <a:cs typeface="Arial MT"/>
              </a:rPr>
              <a:t>machine</a:t>
            </a:r>
            <a:r>
              <a:rPr dirty="0" sz="1350" spc="-1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the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ability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to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learn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without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being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15">
                <a:solidFill>
                  <a:srgbClr val="545454"/>
                </a:solidFill>
                <a:latin typeface="Arial MT"/>
                <a:cs typeface="Arial MT"/>
              </a:rPr>
              <a:t>explicitly </a:t>
            </a:r>
            <a:r>
              <a:rPr dirty="0" sz="135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545454"/>
                </a:solidFill>
                <a:latin typeface="Arial MT"/>
                <a:cs typeface="Arial MT"/>
              </a:rPr>
              <a:t>programmed.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0955" y="2358959"/>
            <a:ext cx="34766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Data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is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key</a:t>
            </a:r>
            <a:r>
              <a:rPr dirty="0" sz="135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and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the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learning</a:t>
            </a:r>
            <a:r>
              <a:rPr dirty="0" sz="1350" spc="-5">
                <a:solidFill>
                  <a:srgbClr val="545454"/>
                </a:solidFill>
                <a:latin typeface="Arial MT"/>
                <a:cs typeface="Arial MT"/>
              </a:rPr>
              <a:t> algorithm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0325" y="2714625"/>
            <a:ext cx="2524125" cy="21336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18507" y="4951110"/>
            <a:ext cx="1258570" cy="1644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25" b="1">
                <a:solidFill>
                  <a:srgbClr val="1B577B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2022-12-09T16:19:02Z</dcterms:created>
  <dcterms:modified xsi:type="dcterms:W3CDTF">2022-12-09T16:19:02Z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2022-12-09T00:00:00Z</vt:filetime>
  </property>
</Properties>
</file>